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9" r:id="rId2"/>
    <p:sldId id="260" r:id="rId3"/>
    <p:sldId id="262" r:id="rId4"/>
    <p:sldId id="282" r:id="rId5"/>
    <p:sldId id="272" r:id="rId6"/>
    <p:sldId id="281" r:id="rId7"/>
    <p:sldId id="264" r:id="rId8"/>
    <p:sldId id="274" r:id="rId9"/>
    <p:sldId id="273" r:id="rId10"/>
    <p:sldId id="265" r:id="rId11"/>
    <p:sldId id="261" r:id="rId12"/>
    <p:sldId id="263" r:id="rId13"/>
    <p:sldId id="266" r:id="rId14"/>
    <p:sldId id="271" r:id="rId15"/>
    <p:sldId id="275" r:id="rId16"/>
    <p:sldId id="267" r:id="rId17"/>
    <p:sldId id="276" r:id="rId18"/>
    <p:sldId id="277" r:id="rId19"/>
    <p:sldId id="278" r:id="rId20"/>
    <p:sldId id="279" r:id="rId21"/>
    <p:sldId id="270" r:id="rId22"/>
    <p:sldId id="280" r:id="rId23"/>
    <p:sldId id="268" r:id="rId24"/>
    <p:sldId id="269" r:id="rId2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70"/>
    <p:restoredTop sz="94648"/>
  </p:normalViewPr>
  <p:slideViewPr>
    <p:cSldViewPr snapToGrid="0" snapToObjects="1">
      <p:cViewPr varScale="1">
        <p:scale>
          <a:sx n="92" d="100"/>
          <a:sy n="92" d="100"/>
        </p:scale>
        <p:origin x="298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月份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工作表1!$A$2:$A$13</c:f>
              <c:numCache>
                <c:formatCode>General</c:formatCode>
                <c:ptCount val="12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</c:numCache>
            </c:numRef>
          </c:cat>
          <c:val>
            <c:numRef>
              <c:f>工作表1!$B$2:$B$13</c:f>
              <c:numCache>
                <c:formatCode>General</c:formatCode>
                <c:ptCount val="12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  <c:pt idx="4">
                  <c:v>4.5</c:v>
                </c:pt>
                <c:pt idx="5">
                  <c:v>4.5</c:v>
                </c:pt>
                <c:pt idx="6">
                  <c:v>4.5</c:v>
                </c:pt>
                <c:pt idx="7">
                  <c:v>4.5</c:v>
                </c:pt>
                <c:pt idx="8">
                  <c:v>4.5</c:v>
                </c:pt>
                <c:pt idx="9">
                  <c:v>4.5</c:v>
                </c:pt>
                <c:pt idx="10">
                  <c:v>4.5</c:v>
                </c:pt>
                <c:pt idx="11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566-427C-AFEF-56AB6CFD30A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9"/>
        <c:axId val="-1235889056"/>
        <c:axId val="-1991838320"/>
      </c:barChart>
      <c:catAx>
        <c:axId val="-12358890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pPr>
            <a:endParaRPr lang="zh-CN"/>
          </a:p>
        </c:txPr>
        <c:crossAx val="-1991838320"/>
        <c:crosses val="autoZero"/>
        <c:auto val="1"/>
        <c:lblAlgn val="ctr"/>
        <c:lblOffset val="100"/>
        <c:noMultiLvlLbl val="0"/>
      </c:catAx>
      <c:valAx>
        <c:axId val="-199183832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pPr>
            <a:endParaRPr lang="zh-CN"/>
          </a:p>
        </c:txPr>
        <c:crossAx val="-1235889056"/>
        <c:crosses val="autoZero"/>
        <c:crossBetween val="between"/>
      </c:valAx>
      <c:spPr>
        <a:noFill/>
        <a:ln w="25400">
          <a:noFill/>
        </a:ln>
        <a:effectLst/>
      </c:spPr>
    </c:plotArea>
    <c:legend>
      <c:legendPos val="b"/>
      <c:layout>
        <c:manualLayout>
          <c:xMode val="edge"/>
          <c:yMode val="edge"/>
          <c:x val="0.33301507804401298"/>
          <c:y val="0.93391481842768798"/>
          <c:w val="9.0540426511080324E-2"/>
          <c:h val="5.794369077359305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  <a:latin typeface="Microsoft YaHei" charset="0"/>
          <a:ea typeface="Microsoft YaHei" charset="0"/>
          <a:cs typeface="Microsoft YaHei" charset="0"/>
        </a:defRPr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 sz="1862" b="0" i="0" u="none" strike="noStrike" baseline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商户自助平台</a:t>
            </a:r>
            <a:r>
              <a:rPr lang="en-US" altLang="zh-CN" sz="1862" b="0" i="0" u="none" strike="noStrike" baseline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12</a:t>
            </a:r>
            <a:r>
              <a:rPr lang="zh-CN" altLang="en-US" sz="1862" b="0" i="0" u="none" strike="noStrike" baseline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月份调用量统计图</a:t>
            </a:r>
            <a:r>
              <a:rPr lang="zh-CN" altLang="en-US" sz="1862" b="0" i="0" u="none" strike="noStrike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登录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Sheet1!$A$2:$A$28</c:f>
              <c:numCache>
                <c:formatCode>General</c:formatCode>
                <c:ptCount val="27"/>
                <c:pt idx="0">
                  <c:v>5</c:v>
                </c:pt>
                <c:pt idx="1">
                  <c:v>6</c:v>
                </c:pt>
                <c:pt idx="2">
                  <c:v>7</c:v>
                </c:pt>
                <c:pt idx="3">
                  <c:v>8</c:v>
                </c:pt>
                <c:pt idx="4">
                  <c:v>9</c:v>
                </c:pt>
                <c:pt idx="5">
                  <c:v>10</c:v>
                </c:pt>
                <c:pt idx="6">
                  <c:v>11</c:v>
                </c:pt>
                <c:pt idx="7">
                  <c:v>12</c:v>
                </c:pt>
                <c:pt idx="8">
                  <c:v>13</c:v>
                </c:pt>
                <c:pt idx="9">
                  <c:v>14</c:v>
                </c:pt>
                <c:pt idx="10">
                  <c:v>15</c:v>
                </c:pt>
                <c:pt idx="11">
                  <c:v>16</c:v>
                </c:pt>
                <c:pt idx="12">
                  <c:v>17</c:v>
                </c:pt>
                <c:pt idx="13">
                  <c:v>18</c:v>
                </c:pt>
                <c:pt idx="14">
                  <c:v>19</c:v>
                </c:pt>
                <c:pt idx="15">
                  <c:v>20</c:v>
                </c:pt>
                <c:pt idx="16">
                  <c:v>21</c:v>
                </c:pt>
                <c:pt idx="17">
                  <c:v>22</c:v>
                </c:pt>
                <c:pt idx="18">
                  <c:v>23</c:v>
                </c:pt>
                <c:pt idx="19">
                  <c:v>24</c:v>
                </c:pt>
                <c:pt idx="20">
                  <c:v>25</c:v>
                </c:pt>
                <c:pt idx="21">
                  <c:v>26</c:v>
                </c:pt>
                <c:pt idx="22">
                  <c:v>27</c:v>
                </c:pt>
                <c:pt idx="23">
                  <c:v>28</c:v>
                </c:pt>
                <c:pt idx="24">
                  <c:v>29</c:v>
                </c:pt>
                <c:pt idx="25">
                  <c:v>30</c:v>
                </c:pt>
                <c:pt idx="26">
                  <c:v>31</c:v>
                </c:pt>
              </c:numCache>
            </c:numRef>
          </c:cat>
          <c:val>
            <c:numRef>
              <c:f>Sheet1!$B$2:$B$28</c:f>
              <c:numCache>
                <c:formatCode>General</c:formatCode>
                <c:ptCount val="27"/>
                <c:pt idx="0">
                  <c:v>1</c:v>
                </c:pt>
                <c:pt idx="1">
                  <c:v>1</c:v>
                </c:pt>
                <c:pt idx="2">
                  <c:v>5</c:v>
                </c:pt>
                <c:pt idx="3">
                  <c:v>1</c:v>
                </c:pt>
                <c:pt idx="4">
                  <c:v>0</c:v>
                </c:pt>
                <c:pt idx="5">
                  <c:v>0</c:v>
                </c:pt>
                <c:pt idx="6">
                  <c:v>1</c:v>
                </c:pt>
                <c:pt idx="7">
                  <c:v>3</c:v>
                </c:pt>
                <c:pt idx="8">
                  <c:v>9</c:v>
                </c:pt>
                <c:pt idx="9">
                  <c:v>4</c:v>
                </c:pt>
                <c:pt idx="10">
                  <c:v>1</c:v>
                </c:pt>
                <c:pt idx="11">
                  <c:v>1</c:v>
                </c:pt>
                <c:pt idx="12">
                  <c:v>0</c:v>
                </c:pt>
                <c:pt idx="13">
                  <c:v>2</c:v>
                </c:pt>
                <c:pt idx="14">
                  <c:v>9</c:v>
                </c:pt>
                <c:pt idx="15">
                  <c:v>4</c:v>
                </c:pt>
                <c:pt idx="16">
                  <c:v>1</c:v>
                </c:pt>
                <c:pt idx="17">
                  <c:v>3</c:v>
                </c:pt>
                <c:pt idx="18">
                  <c:v>0</c:v>
                </c:pt>
                <c:pt idx="19">
                  <c:v>2</c:v>
                </c:pt>
                <c:pt idx="20">
                  <c:v>2</c:v>
                </c:pt>
                <c:pt idx="21">
                  <c:v>1</c:v>
                </c:pt>
                <c:pt idx="22">
                  <c:v>7</c:v>
                </c:pt>
                <c:pt idx="23">
                  <c:v>6</c:v>
                </c:pt>
                <c:pt idx="24">
                  <c:v>3</c:v>
                </c:pt>
                <c:pt idx="25">
                  <c:v>1</c:v>
                </c:pt>
                <c:pt idx="26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99D8-4EF4-8363-68782C639EC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授权查询量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Sheet1!$A$2:$A$28</c:f>
              <c:numCache>
                <c:formatCode>General</c:formatCode>
                <c:ptCount val="27"/>
                <c:pt idx="0">
                  <c:v>5</c:v>
                </c:pt>
                <c:pt idx="1">
                  <c:v>6</c:v>
                </c:pt>
                <c:pt idx="2">
                  <c:v>7</c:v>
                </c:pt>
                <c:pt idx="3">
                  <c:v>8</c:v>
                </c:pt>
                <c:pt idx="4">
                  <c:v>9</c:v>
                </c:pt>
                <c:pt idx="5">
                  <c:v>10</c:v>
                </c:pt>
                <c:pt idx="6">
                  <c:v>11</c:v>
                </c:pt>
                <c:pt idx="7">
                  <c:v>12</c:v>
                </c:pt>
                <c:pt idx="8">
                  <c:v>13</c:v>
                </c:pt>
                <c:pt idx="9">
                  <c:v>14</c:v>
                </c:pt>
                <c:pt idx="10">
                  <c:v>15</c:v>
                </c:pt>
                <c:pt idx="11">
                  <c:v>16</c:v>
                </c:pt>
                <c:pt idx="12">
                  <c:v>17</c:v>
                </c:pt>
                <c:pt idx="13">
                  <c:v>18</c:v>
                </c:pt>
                <c:pt idx="14">
                  <c:v>19</c:v>
                </c:pt>
                <c:pt idx="15">
                  <c:v>20</c:v>
                </c:pt>
                <c:pt idx="16">
                  <c:v>21</c:v>
                </c:pt>
                <c:pt idx="17">
                  <c:v>22</c:v>
                </c:pt>
                <c:pt idx="18">
                  <c:v>23</c:v>
                </c:pt>
                <c:pt idx="19">
                  <c:v>24</c:v>
                </c:pt>
                <c:pt idx="20">
                  <c:v>25</c:v>
                </c:pt>
                <c:pt idx="21">
                  <c:v>26</c:v>
                </c:pt>
                <c:pt idx="22">
                  <c:v>27</c:v>
                </c:pt>
                <c:pt idx="23">
                  <c:v>28</c:v>
                </c:pt>
                <c:pt idx="24">
                  <c:v>29</c:v>
                </c:pt>
                <c:pt idx="25">
                  <c:v>30</c:v>
                </c:pt>
                <c:pt idx="26">
                  <c:v>31</c:v>
                </c:pt>
              </c:numCache>
            </c:numRef>
          </c:cat>
          <c:val>
            <c:numRef>
              <c:f>Sheet1!$C$2:$C$28</c:f>
              <c:numCache>
                <c:formatCode>General</c:formatCode>
                <c:ptCount val="27"/>
                <c:pt idx="0">
                  <c:v>18</c:v>
                </c:pt>
                <c:pt idx="1">
                  <c:v>12</c:v>
                </c:pt>
                <c:pt idx="2">
                  <c:v>47</c:v>
                </c:pt>
                <c:pt idx="3">
                  <c:v>5</c:v>
                </c:pt>
                <c:pt idx="4">
                  <c:v>0</c:v>
                </c:pt>
                <c:pt idx="5">
                  <c:v>0</c:v>
                </c:pt>
                <c:pt idx="6">
                  <c:v>10</c:v>
                </c:pt>
                <c:pt idx="7">
                  <c:v>37</c:v>
                </c:pt>
                <c:pt idx="8">
                  <c:v>57</c:v>
                </c:pt>
                <c:pt idx="9">
                  <c:v>50</c:v>
                </c:pt>
                <c:pt idx="10">
                  <c:v>54</c:v>
                </c:pt>
                <c:pt idx="11">
                  <c:v>1</c:v>
                </c:pt>
                <c:pt idx="12">
                  <c:v>0</c:v>
                </c:pt>
                <c:pt idx="13">
                  <c:v>24</c:v>
                </c:pt>
                <c:pt idx="14">
                  <c:v>242</c:v>
                </c:pt>
                <c:pt idx="15">
                  <c:v>67</c:v>
                </c:pt>
                <c:pt idx="16">
                  <c:v>19</c:v>
                </c:pt>
                <c:pt idx="17">
                  <c:v>13</c:v>
                </c:pt>
                <c:pt idx="18">
                  <c:v>0</c:v>
                </c:pt>
                <c:pt idx="19">
                  <c:v>2</c:v>
                </c:pt>
                <c:pt idx="20">
                  <c:v>2</c:v>
                </c:pt>
                <c:pt idx="21">
                  <c:v>1</c:v>
                </c:pt>
                <c:pt idx="22">
                  <c:v>141</c:v>
                </c:pt>
                <c:pt idx="23">
                  <c:v>40</c:v>
                </c:pt>
                <c:pt idx="24">
                  <c:v>26</c:v>
                </c:pt>
                <c:pt idx="25">
                  <c:v>9</c:v>
                </c:pt>
                <c:pt idx="26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99D8-4EF4-8363-68782C639EC4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在线文档浏览量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Sheet1!$A$2:$A$28</c:f>
              <c:numCache>
                <c:formatCode>General</c:formatCode>
                <c:ptCount val="27"/>
                <c:pt idx="0">
                  <c:v>5</c:v>
                </c:pt>
                <c:pt idx="1">
                  <c:v>6</c:v>
                </c:pt>
                <c:pt idx="2">
                  <c:v>7</c:v>
                </c:pt>
                <c:pt idx="3">
                  <c:v>8</c:v>
                </c:pt>
                <c:pt idx="4">
                  <c:v>9</c:v>
                </c:pt>
                <c:pt idx="5">
                  <c:v>10</c:v>
                </c:pt>
                <c:pt idx="6">
                  <c:v>11</c:v>
                </c:pt>
                <c:pt idx="7">
                  <c:v>12</c:v>
                </c:pt>
                <c:pt idx="8">
                  <c:v>13</c:v>
                </c:pt>
                <c:pt idx="9">
                  <c:v>14</c:v>
                </c:pt>
                <c:pt idx="10">
                  <c:v>15</c:v>
                </c:pt>
                <c:pt idx="11">
                  <c:v>16</c:v>
                </c:pt>
                <c:pt idx="12">
                  <c:v>17</c:v>
                </c:pt>
                <c:pt idx="13">
                  <c:v>18</c:v>
                </c:pt>
                <c:pt idx="14">
                  <c:v>19</c:v>
                </c:pt>
                <c:pt idx="15">
                  <c:v>20</c:v>
                </c:pt>
                <c:pt idx="16">
                  <c:v>21</c:v>
                </c:pt>
                <c:pt idx="17">
                  <c:v>22</c:v>
                </c:pt>
                <c:pt idx="18">
                  <c:v>23</c:v>
                </c:pt>
                <c:pt idx="19">
                  <c:v>24</c:v>
                </c:pt>
                <c:pt idx="20">
                  <c:v>25</c:v>
                </c:pt>
                <c:pt idx="21">
                  <c:v>26</c:v>
                </c:pt>
                <c:pt idx="22">
                  <c:v>27</c:v>
                </c:pt>
                <c:pt idx="23">
                  <c:v>28</c:v>
                </c:pt>
                <c:pt idx="24">
                  <c:v>29</c:v>
                </c:pt>
                <c:pt idx="25">
                  <c:v>30</c:v>
                </c:pt>
                <c:pt idx="26">
                  <c:v>31</c:v>
                </c:pt>
              </c:numCache>
            </c:numRef>
          </c:cat>
          <c:val>
            <c:numRef>
              <c:f>Sheet1!$D$2:$D$28</c:f>
              <c:numCache>
                <c:formatCode>General</c:formatCode>
                <c:ptCount val="27"/>
                <c:pt idx="0">
                  <c:v>1</c:v>
                </c:pt>
                <c:pt idx="1">
                  <c:v>4</c:v>
                </c:pt>
                <c:pt idx="2">
                  <c:v>20</c:v>
                </c:pt>
                <c:pt idx="3">
                  <c:v>17</c:v>
                </c:pt>
                <c:pt idx="4">
                  <c:v>0</c:v>
                </c:pt>
                <c:pt idx="5">
                  <c:v>1</c:v>
                </c:pt>
                <c:pt idx="6">
                  <c:v>10</c:v>
                </c:pt>
                <c:pt idx="7">
                  <c:v>28</c:v>
                </c:pt>
                <c:pt idx="8">
                  <c:v>14</c:v>
                </c:pt>
                <c:pt idx="9">
                  <c:v>4</c:v>
                </c:pt>
                <c:pt idx="10">
                  <c:v>2</c:v>
                </c:pt>
                <c:pt idx="11">
                  <c:v>6</c:v>
                </c:pt>
                <c:pt idx="12">
                  <c:v>3</c:v>
                </c:pt>
                <c:pt idx="13">
                  <c:v>11</c:v>
                </c:pt>
                <c:pt idx="14">
                  <c:v>4</c:v>
                </c:pt>
                <c:pt idx="15">
                  <c:v>10</c:v>
                </c:pt>
                <c:pt idx="16">
                  <c:v>7</c:v>
                </c:pt>
                <c:pt idx="17">
                  <c:v>16</c:v>
                </c:pt>
                <c:pt idx="18">
                  <c:v>0</c:v>
                </c:pt>
                <c:pt idx="19">
                  <c:v>0</c:v>
                </c:pt>
                <c:pt idx="20">
                  <c:v>7</c:v>
                </c:pt>
                <c:pt idx="21">
                  <c:v>7</c:v>
                </c:pt>
                <c:pt idx="22">
                  <c:v>16</c:v>
                </c:pt>
                <c:pt idx="23">
                  <c:v>11</c:v>
                </c:pt>
                <c:pt idx="24">
                  <c:v>2</c:v>
                </c:pt>
                <c:pt idx="25">
                  <c:v>0</c:v>
                </c:pt>
                <c:pt idx="26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99D8-4EF4-8363-68782C639EC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838742928"/>
        <c:axId val="838741944"/>
      </c:lineChart>
      <c:catAx>
        <c:axId val="8387429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838741944"/>
        <c:crosses val="autoZero"/>
        <c:auto val="1"/>
        <c:lblAlgn val="ctr"/>
        <c:lblOffset val="100"/>
        <c:noMultiLvlLbl val="0"/>
      </c:catAx>
      <c:valAx>
        <c:axId val="838741944"/>
        <c:scaling>
          <c:orientation val="minMax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bg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83874292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chemeClr val="accent3">
                <a:shade val="65000"/>
              </a:schemeClr>
            </a:solidFill>
            <a:ln>
              <a:noFill/>
            </a:ln>
            <a:effectLst/>
          </c:spPr>
          <c:invertIfNegative val="0"/>
          <c:cat>
            <c:strRef>
              <c:f>工作表1!$A$2:$A$5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工作表1!$B$2:$B$5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32B-4D01-A52F-CB21EA7E2041}"/>
            </c:ext>
          </c:extLst>
        </c:ser>
        <c:ser>
          <c:idx val="1"/>
          <c:order val="1"/>
          <c:tx>
            <c:strRef>
              <c:f>工作表1!$C$1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工作表1!$A$2:$A$5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工作表1!$C$2:$C$5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32B-4D01-A52F-CB21EA7E2041}"/>
            </c:ext>
          </c:extLst>
        </c:ser>
        <c:ser>
          <c:idx val="2"/>
          <c:order val="2"/>
          <c:tx>
            <c:strRef>
              <c:f>工作表1!$D$1</c:f>
              <c:strCache>
                <c:ptCount val="1"/>
                <c:pt idx="0">
                  <c:v>系列 3</c:v>
                </c:pt>
              </c:strCache>
            </c:strRef>
          </c:tx>
          <c:spPr>
            <a:solidFill>
              <a:schemeClr val="accent3">
                <a:tint val="65000"/>
              </a:schemeClr>
            </a:solidFill>
            <a:ln>
              <a:noFill/>
            </a:ln>
            <a:effectLst/>
          </c:spPr>
          <c:invertIfNegative val="0"/>
          <c:cat>
            <c:strRef>
              <c:f>工作表1!$A$2:$A$5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工作表1!$D$2:$D$5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32B-4D01-A52F-CB21EA7E204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540288928"/>
        <c:axId val="-2076410976"/>
      </c:barChart>
      <c:catAx>
        <c:axId val="1540288928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pPr>
            <a:endParaRPr lang="zh-CN"/>
          </a:p>
        </c:txPr>
        <c:crossAx val="-2076410976"/>
        <c:crosses val="autoZero"/>
        <c:auto val="1"/>
        <c:lblAlgn val="ctr"/>
        <c:lblOffset val="100"/>
        <c:noMultiLvlLbl val="0"/>
      </c:catAx>
      <c:valAx>
        <c:axId val="-2076410976"/>
        <c:scaling>
          <c:orientation val="minMax"/>
        </c:scaling>
        <c:delete val="0"/>
        <c:axPos val="b"/>
        <c:majorGridlines>
          <c:spPr>
            <a:ln w="6350" cap="flat" cmpd="sng" algn="ctr">
              <a:solidFill>
                <a:schemeClr val="tx1">
                  <a:lumMod val="15000"/>
                  <a:lumOff val="85000"/>
                  <a:alpha val="50000"/>
                </a:schemeClr>
              </a:solidFill>
              <a:prstDash val="sysDash"/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pPr>
            <a:endParaRPr lang="zh-CN"/>
          </a:p>
        </c:txPr>
        <c:crossAx val="154028892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  <a:latin typeface="Microsoft YaHei" charset="0"/>
          <a:ea typeface="Microsoft YaHei" charset="0"/>
          <a:cs typeface="Microsoft YaHei" charset="0"/>
        </a:defRPr>
      </a:pPr>
      <a:endParaRPr lang="zh-CN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chemeClr val="accent2">
                <a:shade val="65000"/>
              </a:schemeClr>
            </a:solidFill>
            <a:ln>
              <a:noFill/>
            </a:ln>
            <a:effectLst/>
          </c:spPr>
          <c:invertIfNegative val="0"/>
          <c:cat>
            <c:strRef>
              <c:f>工作表1!$A$2:$A$5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工作表1!$B$2:$B$5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B84-45D3-A67E-349971E67875}"/>
            </c:ext>
          </c:extLst>
        </c:ser>
        <c:ser>
          <c:idx val="1"/>
          <c:order val="1"/>
          <c:tx>
            <c:strRef>
              <c:f>工作表1!$C$1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工作表1!$A$2:$A$5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工作表1!$C$2:$C$5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B84-45D3-A67E-349971E67875}"/>
            </c:ext>
          </c:extLst>
        </c:ser>
        <c:ser>
          <c:idx val="2"/>
          <c:order val="2"/>
          <c:tx>
            <c:strRef>
              <c:f>工作表1!$D$1</c:f>
              <c:strCache>
                <c:ptCount val="1"/>
                <c:pt idx="0">
                  <c:v>系列 3</c:v>
                </c:pt>
              </c:strCache>
            </c:strRef>
          </c:tx>
          <c:spPr>
            <a:solidFill>
              <a:schemeClr val="accent2">
                <a:tint val="65000"/>
              </a:schemeClr>
            </a:solidFill>
            <a:ln>
              <a:noFill/>
            </a:ln>
            <a:effectLst/>
          </c:spPr>
          <c:invertIfNegative val="0"/>
          <c:cat>
            <c:strRef>
              <c:f>工作表1!$A$2:$A$5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工作表1!$D$2:$D$5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B84-45D3-A67E-349971E6787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539577296"/>
        <c:axId val="-781049568"/>
      </c:barChart>
      <c:catAx>
        <c:axId val="1539577296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pPr>
            <a:endParaRPr lang="zh-CN"/>
          </a:p>
        </c:txPr>
        <c:crossAx val="-781049568"/>
        <c:crosses val="autoZero"/>
        <c:auto val="1"/>
        <c:lblAlgn val="ctr"/>
        <c:lblOffset val="100"/>
        <c:noMultiLvlLbl val="0"/>
      </c:catAx>
      <c:valAx>
        <c:axId val="-781049568"/>
        <c:scaling>
          <c:orientation val="minMax"/>
        </c:scaling>
        <c:delete val="0"/>
        <c:axPos val="b"/>
        <c:majorGridlines>
          <c:spPr>
            <a:ln w="6350" cap="flat" cmpd="sng" algn="ctr">
              <a:solidFill>
                <a:schemeClr val="bg1">
                  <a:alpha val="50000"/>
                </a:schemeClr>
              </a:solidFill>
              <a:prstDash val="sysDash"/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pPr>
            <a:endParaRPr lang="zh-CN"/>
          </a:p>
        </c:txPr>
        <c:crossAx val="153957729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  <a:latin typeface="Microsoft YaHei" charset="0"/>
          <a:ea typeface="Microsoft YaHei" charset="0"/>
          <a:cs typeface="Microsoft YaHei" charset="0"/>
        </a:defRPr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colors4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office.msn.com.cn/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47025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63"/>
          <p:cNvSpPr>
            <a:spLocks noEditPoints="1"/>
          </p:cNvSpPr>
          <p:nvPr userDrawn="1"/>
        </p:nvSpPr>
        <p:spPr bwMode="auto">
          <a:xfrm rot="1658487">
            <a:off x="6583748" y="312642"/>
            <a:ext cx="773335" cy="770514"/>
          </a:xfrm>
          <a:custGeom>
            <a:avLst/>
            <a:gdLst>
              <a:gd name="T0" fmla="*/ 145 w 274"/>
              <a:gd name="T1" fmla="*/ 262 h 273"/>
              <a:gd name="T2" fmla="*/ 189 w 274"/>
              <a:gd name="T3" fmla="*/ 204 h 273"/>
              <a:gd name="T4" fmla="*/ 263 w 274"/>
              <a:gd name="T5" fmla="*/ 204 h 273"/>
              <a:gd name="T6" fmla="*/ 216 w 274"/>
              <a:gd name="T7" fmla="*/ 217 h 273"/>
              <a:gd name="T8" fmla="*/ 104 w 274"/>
              <a:gd name="T9" fmla="*/ 199 h 273"/>
              <a:gd name="T10" fmla="*/ 55 w 274"/>
              <a:gd name="T11" fmla="*/ 186 h 273"/>
              <a:gd name="T12" fmla="*/ 14 w 274"/>
              <a:gd name="T13" fmla="*/ 168 h 273"/>
              <a:gd name="T14" fmla="*/ 44 w 274"/>
              <a:gd name="T15" fmla="*/ 207 h 273"/>
              <a:gd name="T16" fmla="*/ 45 w 274"/>
              <a:gd name="T17" fmla="*/ 217 h 273"/>
              <a:gd name="T18" fmla="*/ 95 w 274"/>
              <a:gd name="T19" fmla="*/ 254 h 273"/>
              <a:gd name="T20" fmla="*/ 86 w 274"/>
              <a:gd name="T21" fmla="*/ 232 h 273"/>
              <a:gd name="T22" fmla="*/ 114 w 274"/>
              <a:gd name="T23" fmla="*/ 255 h 273"/>
              <a:gd name="T24" fmla="*/ 131 w 274"/>
              <a:gd name="T25" fmla="*/ 196 h 273"/>
              <a:gd name="T26" fmla="*/ 110 w 274"/>
              <a:gd name="T27" fmla="*/ 189 h 273"/>
              <a:gd name="T28" fmla="*/ 132 w 274"/>
              <a:gd name="T29" fmla="*/ 145 h 273"/>
              <a:gd name="T30" fmla="*/ 74 w 274"/>
              <a:gd name="T31" fmla="*/ 145 h 273"/>
              <a:gd name="T32" fmla="*/ 67 w 274"/>
              <a:gd name="T33" fmla="*/ 166 h 273"/>
              <a:gd name="T34" fmla="*/ 205 w 274"/>
              <a:gd name="T35" fmla="*/ 111 h 273"/>
              <a:gd name="T36" fmla="*/ 192 w 274"/>
              <a:gd name="T37" fmla="*/ 159 h 273"/>
              <a:gd name="T38" fmla="*/ 150 w 274"/>
              <a:gd name="T39" fmla="*/ 59 h 273"/>
              <a:gd name="T40" fmla="*/ 114 w 274"/>
              <a:gd name="T41" fmla="*/ 94 h 273"/>
              <a:gd name="T42" fmla="*/ 57 w 274"/>
              <a:gd name="T43" fmla="*/ 42 h 273"/>
              <a:gd name="T44" fmla="*/ 9 w 274"/>
              <a:gd name="T45" fmla="*/ 55 h 273"/>
              <a:gd name="T46" fmla="*/ 178 w 274"/>
              <a:gd name="T47" fmla="*/ 23 h 273"/>
              <a:gd name="T48" fmla="*/ 230 w 274"/>
              <a:gd name="T49" fmla="*/ 57 h 273"/>
              <a:gd name="T50" fmla="*/ 137 w 274"/>
              <a:gd name="T51" fmla="*/ 0 h 273"/>
              <a:gd name="T52" fmla="*/ 271 w 274"/>
              <a:gd name="T53" fmla="*/ 108 h 273"/>
              <a:gd name="T54" fmla="*/ 257 w 274"/>
              <a:gd name="T55" fmla="*/ 189 h 273"/>
              <a:gd name="T56" fmla="*/ 260 w 274"/>
              <a:gd name="T57" fmla="*/ 142 h 273"/>
              <a:gd name="T58" fmla="*/ 238 w 274"/>
              <a:gd name="T59" fmla="*/ 133 h 273"/>
              <a:gd name="T60" fmla="*/ 261 w 274"/>
              <a:gd name="T61" fmla="*/ 105 h 273"/>
              <a:gd name="T62" fmla="*/ 206 w 274"/>
              <a:gd name="T63" fmla="*/ 76 h 273"/>
              <a:gd name="T64" fmla="*/ 206 w 274"/>
              <a:gd name="T65" fmla="*/ 103 h 273"/>
              <a:gd name="T66" fmla="*/ 193 w 274"/>
              <a:gd name="T67" fmla="*/ 82 h 273"/>
              <a:gd name="T68" fmla="*/ 169 w 274"/>
              <a:gd name="T69" fmla="*/ 79 h 273"/>
              <a:gd name="T70" fmla="*/ 189 w 274"/>
              <a:gd name="T71" fmla="*/ 66 h 273"/>
              <a:gd name="T72" fmla="*/ 142 w 274"/>
              <a:gd name="T73" fmla="*/ 13 h 273"/>
              <a:gd name="T74" fmla="*/ 136 w 274"/>
              <a:gd name="T75" fmla="*/ 50 h 273"/>
              <a:gd name="T76" fmla="*/ 127 w 274"/>
              <a:gd name="T77" fmla="*/ 11 h 273"/>
              <a:gd name="T78" fmla="*/ 86 w 274"/>
              <a:gd name="T79" fmla="*/ 71 h 273"/>
              <a:gd name="T80" fmla="*/ 104 w 274"/>
              <a:gd name="T81" fmla="*/ 83 h 273"/>
              <a:gd name="T82" fmla="*/ 76 w 274"/>
              <a:gd name="T83" fmla="*/ 105 h 273"/>
              <a:gd name="T84" fmla="*/ 132 w 274"/>
              <a:gd name="T85" fmla="*/ 130 h 273"/>
              <a:gd name="T86" fmla="*/ 140 w 274"/>
              <a:gd name="T87" fmla="*/ 113 h 273"/>
              <a:gd name="T88" fmla="*/ 146 w 274"/>
              <a:gd name="T89" fmla="*/ 131 h 273"/>
              <a:gd name="T90" fmla="*/ 171 w 274"/>
              <a:gd name="T91" fmla="*/ 140 h 273"/>
              <a:gd name="T92" fmla="*/ 142 w 274"/>
              <a:gd name="T93" fmla="*/ 182 h 273"/>
              <a:gd name="T94" fmla="*/ 193 w 274"/>
              <a:gd name="T95" fmla="*/ 191 h 273"/>
              <a:gd name="T96" fmla="*/ 206 w 274"/>
              <a:gd name="T97" fmla="*/ 170 h 273"/>
              <a:gd name="T98" fmla="*/ 206 w 274"/>
              <a:gd name="T99" fmla="*/ 196 h 273"/>
              <a:gd name="T100" fmla="*/ 209 w 274"/>
              <a:gd name="T101" fmla="*/ 207 h 273"/>
              <a:gd name="T102" fmla="*/ 179 w 274"/>
              <a:gd name="T103" fmla="*/ 249 h 273"/>
              <a:gd name="T104" fmla="*/ 212 w 274"/>
              <a:gd name="T105" fmla="*/ 239 h 273"/>
              <a:gd name="T106" fmla="*/ 219 w 274"/>
              <a:gd name="T107" fmla="*/ 246 h 273"/>
              <a:gd name="T108" fmla="*/ 31 w 274"/>
              <a:gd name="T109" fmla="*/ 222 h 273"/>
              <a:gd name="T110" fmla="*/ 14 w 274"/>
              <a:gd name="T111" fmla="*/ 82 h 273"/>
              <a:gd name="T112" fmla="*/ 11 w 274"/>
              <a:gd name="T113" fmla="*/ 130 h 273"/>
              <a:gd name="T114" fmla="*/ 67 w 274"/>
              <a:gd name="T115" fmla="*/ 103 h 273"/>
              <a:gd name="T116" fmla="*/ 63 w 274"/>
              <a:gd name="T117" fmla="*/ 74 h 273"/>
              <a:gd name="T118" fmla="*/ 72 w 274"/>
              <a:gd name="T119" fmla="*/ 67 h 273"/>
              <a:gd name="T120" fmla="*/ 95 w 274"/>
              <a:gd name="T121" fmla="*/ 19 h 273"/>
              <a:gd name="T122" fmla="*/ 58 w 274"/>
              <a:gd name="T123" fmla="*/ 33 h 273"/>
              <a:gd name="T124" fmla="*/ 109 w 274"/>
              <a:gd name="T125" fmla="*/ 4 h 2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74" h="273">
                <a:moveTo>
                  <a:pt x="146" y="196"/>
                </a:moveTo>
                <a:lnTo>
                  <a:pt x="143" y="196"/>
                </a:lnTo>
                <a:lnTo>
                  <a:pt x="142" y="198"/>
                </a:lnTo>
                <a:lnTo>
                  <a:pt x="142" y="200"/>
                </a:lnTo>
                <a:lnTo>
                  <a:pt x="142" y="258"/>
                </a:lnTo>
                <a:lnTo>
                  <a:pt x="142" y="260"/>
                </a:lnTo>
                <a:lnTo>
                  <a:pt x="145" y="262"/>
                </a:lnTo>
                <a:lnTo>
                  <a:pt x="147" y="262"/>
                </a:lnTo>
                <a:lnTo>
                  <a:pt x="159" y="255"/>
                </a:lnTo>
                <a:lnTo>
                  <a:pt x="169" y="245"/>
                </a:lnTo>
                <a:lnTo>
                  <a:pt x="178" y="234"/>
                </a:lnTo>
                <a:lnTo>
                  <a:pt x="184" y="219"/>
                </a:lnTo>
                <a:lnTo>
                  <a:pt x="189" y="207"/>
                </a:lnTo>
                <a:lnTo>
                  <a:pt x="189" y="204"/>
                </a:lnTo>
                <a:lnTo>
                  <a:pt x="189" y="203"/>
                </a:lnTo>
                <a:lnTo>
                  <a:pt x="187" y="202"/>
                </a:lnTo>
                <a:lnTo>
                  <a:pt x="168" y="198"/>
                </a:lnTo>
                <a:lnTo>
                  <a:pt x="146" y="196"/>
                </a:lnTo>
                <a:close/>
                <a:moveTo>
                  <a:pt x="242" y="191"/>
                </a:moveTo>
                <a:lnTo>
                  <a:pt x="254" y="195"/>
                </a:lnTo>
                <a:lnTo>
                  <a:pt x="263" y="204"/>
                </a:lnTo>
                <a:lnTo>
                  <a:pt x="267" y="217"/>
                </a:lnTo>
                <a:lnTo>
                  <a:pt x="263" y="230"/>
                </a:lnTo>
                <a:lnTo>
                  <a:pt x="254" y="239"/>
                </a:lnTo>
                <a:lnTo>
                  <a:pt x="242" y="242"/>
                </a:lnTo>
                <a:lnTo>
                  <a:pt x="229" y="239"/>
                </a:lnTo>
                <a:lnTo>
                  <a:pt x="219" y="230"/>
                </a:lnTo>
                <a:lnTo>
                  <a:pt x="216" y="217"/>
                </a:lnTo>
                <a:lnTo>
                  <a:pt x="219" y="204"/>
                </a:lnTo>
                <a:lnTo>
                  <a:pt x="229" y="195"/>
                </a:lnTo>
                <a:lnTo>
                  <a:pt x="242" y="191"/>
                </a:lnTo>
                <a:close/>
                <a:moveTo>
                  <a:pt x="78" y="173"/>
                </a:moveTo>
                <a:lnTo>
                  <a:pt x="91" y="177"/>
                </a:lnTo>
                <a:lnTo>
                  <a:pt x="100" y="186"/>
                </a:lnTo>
                <a:lnTo>
                  <a:pt x="104" y="199"/>
                </a:lnTo>
                <a:lnTo>
                  <a:pt x="100" y="212"/>
                </a:lnTo>
                <a:lnTo>
                  <a:pt x="91" y="222"/>
                </a:lnTo>
                <a:lnTo>
                  <a:pt x="78" y="225"/>
                </a:lnTo>
                <a:lnTo>
                  <a:pt x="65" y="222"/>
                </a:lnTo>
                <a:lnTo>
                  <a:pt x="55" y="212"/>
                </a:lnTo>
                <a:lnTo>
                  <a:pt x="53" y="199"/>
                </a:lnTo>
                <a:lnTo>
                  <a:pt x="55" y="186"/>
                </a:lnTo>
                <a:lnTo>
                  <a:pt x="65" y="177"/>
                </a:lnTo>
                <a:lnTo>
                  <a:pt x="78" y="173"/>
                </a:lnTo>
                <a:close/>
                <a:moveTo>
                  <a:pt x="14" y="142"/>
                </a:moveTo>
                <a:lnTo>
                  <a:pt x="12" y="142"/>
                </a:lnTo>
                <a:lnTo>
                  <a:pt x="11" y="144"/>
                </a:lnTo>
                <a:lnTo>
                  <a:pt x="11" y="145"/>
                </a:lnTo>
                <a:lnTo>
                  <a:pt x="14" y="168"/>
                </a:lnTo>
                <a:lnTo>
                  <a:pt x="22" y="189"/>
                </a:lnTo>
                <a:lnTo>
                  <a:pt x="32" y="208"/>
                </a:lnTo>
                <a:lnTo>
                  <a:pt x="34" y="209"/>
                </a:lnTo>
                <a:lnTo>
                  <a:pt x="36" y="211"/>
                </a:lnTo>
                <a:lnTo>
                  <a:pt x="37" y="209"/>
                </a:lnTo>
                <a:lnTo>
                  <a:pt x="42" y="207"/>
                </a:lnTo>
                <a:lnTo>
                  <a:pt x="44" y="207"/>
                </a:lnTo>
                <a:lnTo>
                  <a:pt x="45" y="207"/>
                </a:lnTo>
                <a:lnTo>
                  <a:pt x="46" y="208"/>
                </a:lnTo>
                <a:lnTo>
                  <a:pt x="48" y="211"/>
                </a:lnTo>
                <a:lnTo>
                  <a:pt x="48" y="212"/>
                </a:lnTo>
                <a:lnTo>
                  <a:pt x="48" y="214"/>
                </a:lnTo>
                <a:lnTo>
                  <a:pt x="46" y="216"/>
                </a:lnTo>
                <a:lnTo>
                  <a:pt x="45" y="217"/>
                </a:lnTo>
                <a:lnTo>
                  <a:pt x="42" y="218"/>
                </a:lnTo>
                <a:lnTo>
                  <a:pt x="42" y="221"/>
                </a:lnTo>
                <a:lnTo>
                  <a:pt x="44" y="222"/>
                </a:lnTo>
                <a:lnTo>
                  <a:pt x="65" y="241"/>
                </a:lnTo>
                <a:lnTo>
                  <a:pt x="91" y="255"/>
                </a:lnTo>
                <a:lnTo>
                  <a:pt x="94" y="255"/>
                </a:lnTo>
                <a:lnTo>
                  <a:pt x="95" y="254"/>
                </a:lnTo>
                <a:lnTo>
                  <a:pt x="96" y="253"/>
                </a:lnTo>
                <a:lnTo>
                  <a:pt x="96" y="251"/>
                </a:lnTo>
                <a:lnTo>
                  <a:pt x="95" y="249"/>
                </a:lnTo>
                <a:lnTo>
                  <a:pt x="91" y="242"/>
                </a:lnTo>
                <a:lnTo>
                  <a:pt x="86" y="235"/>
                </a:lnTo>
                <a:lnTo>
                  <a:pt x="86" y="234"/>
                </a:lnTo>
                <a:lnTo>
                  <a:pt x="86" y="232"/>
                </a:lnTo>
                <a:lnTo>
                  <a:pt x="87" y="231"/>
                </a:lnTo>
                <a:lnTo>
                  <a:pt x="90" y="230"/>
                </a:lnTo>
                <a:lnTo>
                  <a:pt x="91" y="228"/>
                </a:lnTo>
                <a:lnTo>
                  <a:pt x="94" y="230"/>
                </a:lnTo>
                <a:lnTo>
                  <a:pt x="95" y="231"/>
                </a:lnTo>
                <a:lnTo>
                  <a:pt x="104" y="244"/>
                </a:lnTo>
                <a:lnTo>
                  <a:pt x="114" y="255"/>
                </a:lnTo>
                <a:lnTo>
                  <a:pt x="127" y="262"/>
                </a:lnTo>
                <a:lnTo>
                  <a:pt x="129" y="262"/>
                </a:lnTo>
                <a:lnTo>
                  <a:pt x="132" y="260"/>
                </a:lnTo>
                <a:lnTo>
                  <a:pt x="132" y="258"/>
                </a:lnTo>
                <a:lnTo>
                  <a:pt x="132" y="200"/>
                </a:lnTo>
                <a:lnTo>
                  <a:pt x="132" y="198"/>
                </a:lnTo>
                <a:lnTo>
                  <a:pt x="131" y="196"/>
                </a:lnTo>
                <a:lnTo>
                  <a:pt x="128" y="196"/>
                </a:lnTo>
                <a:lnTo>
                  <a:pt x="114" y="198"/>
                </a:lnTo>
                <a:lnTo>
                  <a:pt x="111" y="196"/>
                </a:lnTo>
                <a:lnTo>
                  <a:pt x="110" y="195"/>
                </a:lnTo>
                <a:lnTo>
                  <a:pt x="109" y="194"/>
                </a:lnTo>
                <a:lnTo>
                  <a:pt x="109" y="191"/>
                </a:lnTo>
                <a:lnTo>
                  <a:pt x="110" y="189"/>
                </a:lnTo>
                <a:lnTo>
                  <a:pt x="111" y="189"/>
                </a:lnTo>
                <a:lnTo>
                  <a:pt x="113" y="188"/>
                </a:lnTo>
                <a:lnTo>
                  <a:pt x="128" y="186"/>
                </a:lnTo>
                <a:lnTo>
                  <a:pt x="131" y="186"/>
                </a:lnTo>
                <a:lnTo>
                  <a:pt x="132" y="185"/>
                </a:lnTo>
                <a:lnTo>
                  <a:pt x="132" y="182"/>
                </a:lnTo>
                <a:lnTo>
                  <a:pt x="132" y="145"/>
                </a:lnTo>
                <a:lnTo>
                  <a:pt x="132" y="143"/>
                </a:lnTo>
                <a:lnTo>
                  <a:pt x="131" y="142"/>
                </a:lnTo>
                <a:lnTo>
                  <a:pt x="128" y="142"/>
                </a:lnTo>
                <a:lnTo>
                  <a:pt x="78" y="142"/>
                </a:lnTo>
                <a:lnTo>
                  <a:pt x="76" y="142"/>
                </a:lnTo>
                <a:lnTo>
                  <a:pt x="74" y="143"/>
                </a:lnTo>
                <a:lnTo>
                  <a:pt x="74" y="145"/>
                </a:lnTo>
                <a:lnTo>
                  <a:pt x="76" y="163"/>
                </a:lnTo>
                <a:lnTo>
                  <a:pt x="74" y="166"/>
                </a:lnTo>
                <a:lnTo>
                  <a:pt x="73" y="167"/>
                </a:lnTo>
                <a:lnTo>
                  <a:pt x="72" y="168"/>
                </a:lnTo>
                <a:lnTo>
                  <a:pt x="69" y="168"/>
                </a:lnTo>
                <a:lnTo>
                  <a:pt x="68" y="167"/>
                </a:lnTo>
                <a:lnTo>
                  <a:pt x="67" y="166"/>
                </a:lnTo>
                <a:lnTo>
                  <a:pt x="65" y="165"/>
                </a:lnTo>
                <a:lnTo>
                  <a:pt x="64" y="145"/>
                </a:lnTo>
                <a:lnTo>
                  <a:pt x="64" y="143"/>
                </a:lnTo>
                <a:lnTo>
                  <a:pt x="63" y="142"/>
                </a:lnTo>
                <a:lnTo>
                  <a:pt x="60" y="142"/>
                </a:lnTo>
                <a:lnTo>
                  <a:pt x="14" y="142"/>
                </a:lnTo>
                <a:close/>
                <a:moveTo>
                  <a:pt x="205" y="111"/>
                </a:moveTo>
                <a:lnTo>
                  <a:pt x="217" y="115"/>
                </a:lnTo>
                <a:lnTo>
                  <a:pt x="226" y="124"/>
                </a:lnTo>
                <a:lnTo>
                  <a:pt x="230" y="136"/>
                </a:lnTo>
                <a:lnTo>
                  <a:pt x="226" y="149"/>
                </a:lnTo>
                <a:lnTo>
                  <a:pt x="217" y="159"/>
                </a:lnTo>
                <a:lnTo>
                  <a:pt x="205" y="162"/>
                </a:lnTo>
                <a:lnTo>
                  <a:pt x="192" y="159"/>
                </a:lnTo>
                <a:lnTo>
                  <a:pt x="183" y="149"/>
                </a:lnTo>
                <a:lnTo>
                  <a:pt x="179" y="136"/>
                </a:lnTo>
                <a:lnTo>
                  <a:pt x="183" y="124"/>
                </a:lnTo>
                <a:lnTo>
                  <a:pt x="192" y="115"/>
                </a:lnTo>
                <a:lnTo>
                  <a:pt x="205" y="111"/>
                </a:lnTo>
                <a:close/>
                <a:moveTo>
                  <a:pt x="137" y="56"/>
                </a:moveTo>
                <a:lnTo>
                  <a:pt x="150" y="59"/>
                </a:lnTo>
                <a:lnTo>
                  <a:pt x="159" y="69"/>
                </a:lnTo>
                <a:lnTo>
                  <a:pt x="163" y="82"/>
                </a:lnTo>
                <a:lnTo>
                  <a:pt x="159" y="94"/>
                </a:lnTo>
                <a:lnTo>
                  <a:pt x="150" y="103"/>
                </a:lnTo>
                <a:lnTo>
                  <a:pt x="137" y="107"/>
                </a:lnTo>
                <a:lnTo>
                  <a:pt x="124" y="103"/>
                </a:lnTo>
                <a:lnTo>
                  <a:pt x="114" y="94"/>
                </a:lnTo>
                <a:lnTo>
                  <a:pt x="111" y="82"/>
                </a:lnTo>
                <a:lnTo>
                  <a:pt x="114" y="69"/>
                </a:lnTo>
                <a:lnTo>
                  <a:pt x="124" y="59"/>
                </a:lnTo>
                <a:lnTo>
                  <a:pt x="137" y="56"/>
                </a:lnTo>
                <a:close/>
                <a:moveTo>
                  <a:pt x="35" y="29"/>
                </a:moveTo>
                <a:lnTo>
                  <a:pt x="48" y="33"/>
                </a:lnTo>
                <a:lnTo>
                  <a:pt x="57" y="42"/>
                </a:lnTo>
                <a:lnTo>
                  <a:pt x="60" y="55"/>
                </a:lnTo>
                <a:lnTo>
                  <a:pt x="57" y="67"/>
                </a:lnTo>
                <a:lnTo>
                  <a:pt x="48" y="76"/>
                </a:lnTo>
                <a:lnTo>
                  <a:pt x="35" y="80"/>
                </a:lnTo>
                <a:lnTo>
                  <a:pt x="22" y="76"/>
                </a:lnTo>
                <a:lnTo>
                  <a:pt x="13" y="67"/>
                </a:lnTo>
                <a:lnTo>
                  <a:pt x="9" y="55"/>
                </a:lnTo>
                <a:lnTo>
                  <a:pt x="13" y="42"/>
                </a:lnTo>
                <a:lnTo>
                  <a:pt x="22" y="33"/>
                </a:lnTo>
                <a:lnTo>
                  <a:pt x="35" y="29"/>
                </a:lnTo>
                <a:close/>
                <a:moveTo>
                  <a:pt x="182" y="18"/>
                </a:moveTo>
                <a:lnTo>
                  <a:pt x="179" y="19"/>
                </a:lnTo>
                <a:lnTo>
                  <a:pt x="178" y="20"/>
                </a:lnTo>
                <a:lnTo>
                  <a:pt x="178" y="23"/>
                </a:lnTo>
                <a:lnTo>
                  <a:pt x="179" y="24"/>
                </a:lnTo>
                <a:lnTo>
                  <a:pt x="191" y="43"/>
                </a:lnTo>
                <a:lnTo>
                  <a:pt x="200" y="65"/>
                </a:lnTo>
                <a:lnTo>
                  <a:pt x="201" y="66"/>
                </a:lnTo>
                <a:lnTo>
                  <a:pt x="202" y="67"/>
                </a:lnTo>
                <a:lnTo>
                  <a:pt x="205" y="67"/>
                </a:lnTo>
                <a:lnTo>
                  <a:pt x="230" y="57"/>
                </a:lnTo>
                <a:lnTo>
                  <a:pt x="232" y="55"/>
                </a:lnTo>
                <a:lnTo>
                  <a:pt x="232" y="53"/>
                </a:lnTo>
                <a:lnTo>
                  <a:pt x="230" y="51"/>
                </a:lnTo>
                <a:lnTo>
                  <a:pt x="209" y="32"/>
                </a:lnTo>
                <a:lnTo>
                  <a:pt x="183" y="18"/>
                </a:lnTo>
                <a:lnTo>
                  <a:pt x="182" y="18"/>
                </a:lnTo>
                <a:close/>
                <a:moveTo>
                  <a:pt x="137" y="0"/>
                </a:moveTo>
                <a:lnTo>
                  <a:pt x="164" y="2"/>
                </a:lnTo>
                <a:lnTo>
                  <a:pt x="189" y="10"/>
                </a:lnTo>
                <a:lnTo>
                  <a:pt x="212" y="23"/>
                </a:lnTo>
                <a:lnTo>
                  <a:pt x="233" y="39"/>
                </a:lnTo>
                <a:lnTo>
                  <a:pt x="249" y="59"/>
                </a:lnTo>
                <a:lnTo>
                  <a:pt x="262" y="83"/>
                </a:lnTo>
                <a:lnTo>
                  <a:pt x="271" y="108"/>
                </a:lnTo>
                <a:lnTo>
                  <a:pt x="274" y="136"/>
                </a:lnTo>
                <a:lnTo>
                  <a:pt x="271" y="163"/>
                </a:lnTo>
                <a:lnTo>
                  <a:pt x="263" y="188"/>
                </a:lnTo>
                <a:lnTo>
                  <a:pt x="263" y="189"/>
                </a:lnTo>
                <a:lnTo>
                  <a:pt x="262" y="190"/>
                </a:lnTo>
                <a:lnTo>
                  <a:pt x="260" y="190"/>
                </a:lnTo>
                <a:lnTo>
                  <a:pt x="257" y="189"/>
                </a:lnTo>
                <a:lnTo>
                  <a:pt x="254" y="186"/>
                </a:lnTo>
                <a:lnTo>
                  <a:pt x="254" y="184"/>
                </a:lnTo>
                <a:lnTo>
                  <a:pt x="261" y="166"/>
                </a:lnTo>
                <a:lnTo>
                  <a:pt x="263" y="145"/>
                </a:lnTo>
                <a:lnTo>
                  <a:pt x="263" y="144"/>
                </a:lnTo>
                <a:lnTo>
                  <a:pt x="262" y="142"/>
                </a:lnTo>
                <a:lnTo>
                  <a:pt x="260" y="142"/>
                </a:lnTo>
                <a:lnTo>
                  <a:pt x="240" y="142"/>
                </a:lnTo>
                <a:lnTo>
                  <a:pt x="239" y="142"/>
                </a:lnTo>
                <a:lnTo>
                  <a:pt x="238" y="140"/>
                </a:lnTo>
                <a:lnTo>
                  <a:pt x="237" y="139"/>
                </a:lnTo>
                <a:lnTo>
                  <a:pt x="237" y="136"/>
                </a:lnTo>
                <a:lnTo>
                  <a:pt x="237" y="135"/>
                </a:lnTo>
                <a:lnTo>
                  <a:pt x="238" y="133"/>
                </a:lnTo>
                <a:lnTo>
                  <a:pt x="239" y="133"/>
                </a:lnTo>
                <a:lnTo>
                  <a:pt x="240" y="131"/>
                </a:lnTo>
                <a:lnTo>
                  <a:pt x="260" y="131"/>
                </a:lnTo>
                <a:lnTo>
                  <a:pt x="262" y="131"/>
                </a:lnTo>
                <a:lnTo>
                  <a:pt x="263" y="130"/>
                </a:lnTo>
                <a:lnTo>
                  <a:pt x="263" y="127"/>
                </a:lnTo>
                <a:lnTo>
                  <a:pt x="261" y="105"/>
                </a:lnTo>
                <a:lnTo>
                  <a:pt x="253" y="84"/>
                </a:lnTo>
                <a:lnTo>
                  <a:pt x="242" y="65"/>
                </a:lnTo>
                <a:lnTo>
                  <a:pt x="240" y="64"/>
                </a:lnTo>
                <a:lnTo>
                  <a:pt x="239" y="64"/>
                </a:lnTo>
                <a:lnTo>
                  <a:pt x="237" y="64"/>
                </a:lnTo>
                <a:lnTo>
                  <a:pt x="223" y="71"/>
                </a:lnTo>
                <a:lnTo>
                  <a:pt x="206" y="76"/>
                </a:lnTo>
                <a:lnTo>
                  <a:pt x="205" y="78"/>
                </a:lnTo>
                <a:lnTo>
                  <a:pt x="203" y="79"/>
                </a:lnTo>
                <a:lnTo>
                  <a:pt x="203" y="82"/>
                </a:lnTo>
                <a:lnTo>
                  <a:pt x="206" y="90"/>
                </a:lnTo>
                <a:lnTo>
                  <a:pt x="207" y="101"/>
                </a:lnTo>
                <a:lnTo>
                  <a:pt x="207" y="102"/>
                </a:lnTo>
                <a:lnTo>
                  <a:pt x="206" y="103"/>
                </a:lnTo>
                <a:lnTo>
                  <a:pt x="205" y="105"/>
                </a:lnTo>
                <a:lnTo>
                  <a:pt x="203" y="105"/>
                </a:lnTo>
                <a:lnTo>
                  <a:pt x="201" y="105"/>
                </a:lnTo>
                <a:lnTo>
                  <a:pt x="198" y="103"/>
                </a:lnTo>
                <a:lnTo>
                  <a:pt x="198" y="102"/>
                </a:lnTo>
                <a:lnTo>
                  <a:pt x="194" y="84"/>
                </a:lnTo>
                <a:lnTo>
                  <a:pt x="193" y="82"/>
                </a:lnTo>
                <a:lnTo>
                  <a:pt x="192" y="82"/>
                </a:lnTo>
                <a:lnTo>
                  <a:pt x="191" y="82"/>
                </a:lnTo>
                <a:lnTo>
                  <a:pt x="173" y="84"/>
                </a:lnTo>
                <a:lnTo>
                  <a:pt x="171" y="84"/>
                </a:lnTo>
                <a:lnTo>
                  <a:pt x="170" y="83"/>
                </a:lnTo>
                <a:lnTo>
                  <a:pt x="169" y="82"/>
                </a:lnTo>
                <a:lnTo>
                  <a:pt x="169" y="79"/>
                </a:lnTo>
                <a:lnTo>
                  <a:pt x="169" y="78"/>
                </a:lnTo>
                <a:lnTo>
                  <a:pt x="170" y="75"/>
                </a:lnTo>
                <a:lnTo>
                  <a:pt x="171" y="74"/>
                </a:lnTo>
                <a:lnTo>
                  <a:pt x="187" y="71"/>
                </a:lnTo>
                <a:lnTo>
                  <a:pt x="189" y="71"/>
                </a:lnTo>
                <a:lnTo>
                  <a:pt x="189" y="69"/>
                </a:lnTo>
                <a:lnTo>
                  <a:pt x="189" y="66"/>
                </a:lnTo>
                <a:lnTo>
                  <a:pt x="184" y="53"/>
                </a:lnTo>
                <a:lnTo>
                  <a:pt x="178" y="41"/>
                </a:lnTo>
                <a:lnTo>
                  <a:pt x="169" y="28"/>
                </a:lnTo>
                <a:lnTo>
                  <a:pt x="159" y="18"/>
                </a:lnTo>
                <a:lnTo>
                  <a:pt x="147" y="11"/>
                </a:lnTo>
                <a:lnTo>
                  <a:pt x="145" y="11"/>
                </a:lnTo>
                <a:lnTo>
                  <a:pt x="142" y="13"/>
                </a:lnTo>
                <a:lnTo>
                  <a:pt x="142" y="15"/>
                </a:lnTo>
                <a:lnTo>
                  <a:pt x="142" y="46"/>
                </a:lnTo>
                <a:lnTo>
                  <a:pt x="142" y="47"/>
                </a:lnTo>
                <a:lnTo>
                  <a:pt x="141" y="48"/>
                </a:lnTo>
                <a:lnTo>
                  <a:pt x="140" y="50"/>
                </a:lnTo>
                <a:lnTo>
                  <a:pt x="137" y="50"/>
                </a:lnTo>
                <a:lnTo>
                  <a:pt x="136" y="50"/>
                </a:lnTo>
                <a:lnTo>
                  <a:pt x="133" y="48"/>
                </a:lnTo>
                <a:lnTo>
                  <a:pt x="133" y="47"/>
                </a:lnTo>
                <a:lnTo>
                  <a:pt x="132" y="46"/>
                </a:lnTo>
                <a:lnTo>
                  <a:pt x="132" y="15"/>
                </a:lnTo>
                <a:lnTo>
                  <a:pt x="132" y="13"/>
                </a:lnTo>
                <a:lnTo>
                  <a:pt x="129" y="11"/>
                </a:lnTo>
                <a:lnTo>
                  <a:pt x="127" y="11"/>
                </a:lnTo>
                <a:lnTo>
                  <a:pt x="115" y="18"/>
                </a:lnTo>
                <a:lnTo>
                  <a:pt x="105" y="28"/>
                </a:lnTo>
                <a:lnTo>
                  <a:pt x="96" y="41"/>
                </a:lnTo>
                <a:lnTo>
                  <a:pt x="90" y="53"/>
                </a:lnTo>
                <a:lnTo>
                  <a:pt x="85" y="66"/>
                </a:lnTo>
                <a:lnTo>
                  <a:pt x="85" y="69"/>
                </a:lnTo>
                <a:lnTo>
                  <a:pt x="86" y="71"/>
                </a:lnTo>
                <a:lnTo>
                  <a:pt x="87" y="71"/>
                </a:lnTo>
                <a:lnTo>
                  <a:pt x="101" y="74"/>
                </a:lnTo>
                <a:lnTo>
                  <a:pt x="104" y="75"/>
                </a:lnTo>
                <a:lnTo>
                  <a:pt x="104" y="78"/>
                </a:lnTo>
                <a:lnTo>
                  <a:pt x="105" y="79"/>
                </a:lnTo>
                <a:lnTo>
                  <a:pt x="104" y="82"/>
                </a:lnTo>
                <a:lnTo>
                  <a:pt x="104" y="83"/>
                </a:lnTo>
                <a:lnTo>
                  <a:pt x="101" y="84"/>
                </a:lnTo>
                <a:lnTo>
                  <a:pt x="100" y="84"/>
                </a:lnTo>
                <a:lnTo>
                  <a:pt x="85" y="82"/>
                </a:lnTo>
                <a:lnTo>
                  <a:pt x="82" y="82"/>
                </a:lnTo>
                <a:lnTo>
                  <a:pt x="81" y="82"/>
                </a:lnTo>
                <a:lnTo>
                  <a:pt x="80" y="84"/>
                </a:lnTo>
                <a:lnTo>
                  <a:pt x="76" y="105"/>
                </a:lnTo>
                <a:lnTo>
                  <a:pt x="74" y="127"/>
                </a:lnTo>
                <a:lnTo>
                  <a:pt x="74" y="130"/>
                </a:lnTo>
                <a:lnTo>
                  <a:pt x="76" y="131"/>
                </a:lnTo>
                <a:lnTo>
                  <a:pt x="78" y="131"/>
                </a:lnTo>
                <a:lnTo>
                  <a:pt x="128" y="131"/>
                </a:lnTo>
                <a:lnTo>
                  <a:pt x="131" y="131"/>
                </a:lnTo>
                <a:lnTo>
                  <a:pt x="132" y="130"/>
                </a:lnTo>
                <a:lnTo>
                  <a:pt x="132" y="127"/>
                </a:lnTo>
                <a:lnTo>
                  <a:pt x="132" y="117"/>
                </a:lnTo>
                <a:lnTo>
                  <a:pt x="133" y="116"/>
                </a:lnTo>
                <a:lnTo>
                  <a:pt x="133" y="115"/>
                </a:lnTo>
                <a:lnTo>
                  <a:pt x="136" y="113"/>
                </a:lnTo>
                <a:lnTo>
                  <a:pt x="137" y="113"/>
                </a:lnTo>
                <a:lnTo>
                  <a:pt x="140" y="113"/>
                </a:lnTo>
                <a:lnTo>
                  <a:pt x="141" y="115"/>
                </a:lnTo>
                <a:lnTo>
                  <a:pt x="142" y="116"/>
                </a:lnTo>
                <a:lnTo>
                  <a:pt x="142" y="117"/>
                </a:lnTo>
                <a:lnTo>
                  <a:pt x="142" y="127"/>
                </a:lnTo>
                <a:lnTo>
                  <a:pt x="142" y="130"/>
                </a:lnTo>
                <a:lnTo>
                  <a:pt x="143" y="131"/>
                </a:lnTo>
                <a:lnTo>
                  <a:pt x="146" y="131"/>
                </a:lnTo>
                <a:lnTo>
                  <a:pt x="169" y="131"/>
                </a:lnTo>
                <a:lnTo>
                  <a:pt x="170" y="133"/>
                </a:lnTo>
                <a:lnTo>
                  <a:pt x="171" y="133"/>
                </a:lnTo>
                <a:lnTo>
                  <a:pt x="173" y="135"/>
                </a:lnTo>
                <a:lnTo>
                  <a:pt x="173" y="136"/>
                </a:lnTo>
                <a:lnTo>
                  <a:pt x="173" y="139"/>
                </a:lnTo>
                <a:lnTo>
                  <a:pt x="171" y="140"/>
                </a:lnTo>
                <a:lnTo>
                  <a:pt x="170" y="142"/>
                </a:lnTo>
                <a:lnTo>
                  <a:pt x="169" y="142"/>
                </a:lnTo>
                <a:lnTo>
                  <a:pt x="146" y="142"/>
                </a:lnTo>
                <a:lnTo>
                  <a:pt x="143" y="142"/>
                </a:lnTo>
                <a:lnTo>
                  <a:pt x="142" y="143"/>
                </a:lnTo>
                <a:lnTo>
                  <a:pt x="142" y="145"/>
                </a:lnTo>
                <a:lnTo>
                  <a:pt x="142" y="182"/>
                </a:lnTo>
                <a:lnTo>
                  <a:pt x="142" y="185"/>
                </a:lnTo>
                <a:lnTo>
                  <a:pt x="143" y="186"/>
                </a:lnTo>
                <a:lnTo>
                  <a:pt x="146" y="186"/>
                </a:lnTo>
                <a:lnTo>
                  <a:pt x="169" y="189"/>
                </a:lnTo>
                <a:lnTo>
                  <a:pt x="191" y="193"/>
                </a:lnTo>
                <a:lnTo>
                  <a:pt x="192" y="193"/>
                </a:lnTo>
                <a:lnTo>
                  <a:pt x="193" y="191"/>
                </a:lnTo>
                <a:lnTo>
                  <a:pt x="194" y="189"/>
                </a:lnTo>
                <a:lnTo>
                  <a:pt x="198" y="172"/>
                </a:lnTo>
                <a:lnTo>
                  <a:pt x="198" y="170"/>
                </a:lnTo>
                <a:lnTo>
                  <a:pt x="201" y="170"/>
                </a:lnTo>
                <a:lnTo>
                  <a:pt x="202" y="168"/>
                </a:lnTo>
                <a:lnTo>
                  <a:pt x="205" y="170"/>
                </a:lnTo>
                <a:lnTo>
                  <a:pt x="206" y="170"/>
                </a:lnTo>
                <a:lnTo>
                  <a:pt x="207" y="172"/>
                </a:lnTo>
                <a:lnTo>
                  <a:pt x="207" y="173"/>
                </a:lnTo>
                <a:lnTo>
                  <a:pt x="206" y="182"/>
                </a:lnTo>
                <a:lnTo>
                  <a:pt x="203" y="191"/>
                </a:lnTo>
                <a:lnTo>
                  <a:pt x="203" y="194"/>
                </a:lnTo>
                <a:lnTo>
                  <a:pt x="205" y="195"/>
                </a:lnTo>
                <a:lnTo>
                  <a:pt x="206" y="196"/>
                </a:lnTo>
                <a:lnTo>
                  <a:pt x="209" y="198"/>
                </a:lnTo>
                <a:lnTo>
                  <a:pt x="211" y="198"/>
                </a:lnTo>
                <a:lnTo>
                  <a:pt x="212" y="200"/>
                </a:lnTo>
                <a:lnTo>
                  <a:pt x="212" y="202"/>
                </a:lnTo>
                <a:lnTo>
                  <a:pt x="212" y="204"/>
                </a:lnTo>
                <a:lnTo>
                  <a:pt x="211" y="205"/>
                </a:lnTo>
                <a:lnTo>
                  <a:pt x="209" y="207"/>
                </a:lnTo>
                <a:lnTo>
                  <a:pt x="207" y="207"/>
                </a:lnTo>
                <a:lnTo>
                  <a:pt x="205" y="205"/>
                </a:lnTo>
                <a:lnTo>
                  <a:pt x="202" y="205"/>
                </a:lnTo>
                <a:lnTo>
                  <a:pt x="201" y="207"/>
                </a:lnTo>
                <a:lnTo>
                  <a:pt x="200" y="208"/>
                </a:lnTo>
                <a:lnTo>
                  <a:pt x="191" y="230"/>
                </a:lnTo>
                <a:lnTo>
                  <a:pt x="179" y="249"/>
                </a:lnTo>
                <a:lnTo>
                  <a:pt x="178" y="251"/>
                </a:lnTo>
                <a:lnTo>
                  <a:pt x="178" y="253"/>
                </a:lnTo>
                <a:lnTo>
                  <a:pt x="179" y="254"/>
                </a:lnTo>
                <a:lnTo>
                  <a:pt x="182" y="255"/>
                </a:lnTo>
                <a:lnTo>
                  <a:pt x="183" y="255"/>
                </a:lnTo>
                <a:lnTo>
                  <a:pt x="198" y="248"/>
                </a:lnTo>
                <a:lnTo>
                  <a:pt x="212" y="239"/>
                </a:lnTo>
                <a:lnTo>
                  <a:pt x="215" y="237"/>
                </a:lnTo>
                <a:lnTo>
                  <a:pt x="217" y="239"/>
                </a:lnTo>
                <a:lnTo>
                  <a:pt x="219" y="240"/>
                </a:lnTo>
                <a:lnTo>
                  <a:pt x="220" y="241"/>
                </a:lnTo>
                <a:lnTo>
                  <a:pt x="220" y="244"/>
                </a:lnTo>
                <a:lnTo>
                  <a:pt x="220" y="245"/>
                </a:lnTo>
                <a:lnTo>
                  <a:pt x="219" y="246"/>
                </a:lnTo>
                <a:lnTo>
                  <a:pt x="194" y="260"/>
                </a:lnTo>
                <a:lnTo>
                  <a:pt x="166" y="271"/>
                </a:lnTo>
                <a:lnTo>
                  <a:pt x="137" y="273"/>
                </a:lnTo>
                <a:lnTo>
                  <a:pt x="106" y="269"/>
                </a:lnTo>
                <a:lnTo>
                  <a:pt x="77" y="259"/>
                </a:lnTo>
                <a:lnTo>
                  <a:pt x="51" y="244"/>
                </a:lnTo>
                <a:lnTo>
                  <a:pt x="31" y="222"/>
                </a:lnTo>
                <a:lnTo>
                  <a:pt x="14" y="196"/>
                </a:lnTo>
                <a:lnTo>
                  <a:pt x="4" y="168"/>
                </a:lnTo>
                <a:lnTo>
                  <a:pt x="0" y="136"/>
                </a:lnTo>
                <a:lnTo>
                  <a:pt x="3" y="108"/>
                </a:lnTo>
                <a:lnTo>
                  <a:pt x="12" y="83"/>
                </a:lnTo>
                <a:lnTo>
                  <a:pt x="12" y="82"/>
                </a:lnTo>
                <a:lnTo>
                  <a:pt x="14" y="82"/>
                </a:lnTo>
                <a:lnTo>
                  <a:pt x="16" y="82"/>
                </a:lnTo>
                <a:lnTo>
                  <a:pt x="18" y="83"/>
                </a:lnTo>
                <a:lnTo>
                  <a:pt x="21" y="84"/>
                </a:lnTo>
                <a:lnTo>
                  <a:pt x="19" y="88"/>
                </a:lnTo>
                <a:lnTo>
                  <a:pt x="13" y="107"/>
                </a:lnTo>
                <a:lnTo>
                  <a:pt x="11" y="127"/>
                </a:lnTo>
                <a:lnTo>
                  <a:pt x="11" y="130"/>
                </a:lnTo>
                <a:lnTo>
                  <a:pt x="12" y="131"/>
                </a:lnTo>
                <a:lnTo>
                  <a:pt x="14" y="131"/>
                </a:lnTo>
                <a:lnTo>
                  <a:pt x="60" y="131"/>
                </a:lnTo>
                <a:lnTo>
                  <a:pt x="63" y="131"/>
                </a:lnTo>
                <a:lnTo>
                  <a:pt x="64" y="130"/>
                </a:lnTo>
                <a:lnTo>
                  <a:pt x="64" y="127"/>
                </a:lnTo>
                <a:lnTo>
                  <a:pt x="67" y="103"/>
                </a:lnTo>
                <a:lnTo>
                  <a:pt x="71" y="82"/>
                </a:lnTo>
                <a:lnTo>
                  <a:pt x="71" y="79"/>
                </a:lnTo>
                <a:lnTo>
                  <a:pt x="69" y="78"/>
                </a:lnTo>
                <a:lnTo>
                  <a:pt x="68" y="76"/>
                </a:lnTo>
                <a:lnTo>
                  <a:pt x="65" y="76"/>
                </a:lnTo>
                <a:lnTo>
                  <a:pt x="64" y="75"/>
                </a:lnTo>
                <a:lnTo>
                  <a:pt x="63" y="74"/>
                </a:lnTo>
                <a:lnTo>
                  <a:pt x="63" y="71"/>
                </a:lnTo>
                <a:lnTo>
                  <a:pt x="63" y="70"/>
                </a:lnTo>
                <a:lnTo>
                  <a:pt x="64" y="67"/>
                </a:lnTo>
                <a:lnTo>
                  <a:pt x="67" y="66"/>
                </a:lnTo>
                <a:lnTo>
                  <a:pt x="68" y="66"/>
                </a:lnTo>
                <a:lnTo>
                  <a:pt x="71" y="67"/>
                </a:lnTo>
                <a:lnTo>
                  <a:pt x="72" y="67"/>
                </a:lnTo>
                <a:lnTo>
                  <a:pt x="74" y="66"/>
                </a:lnTo>
                <a:lnTo>
                  <a:pt x="76" y="65"/>
                </a:lnTo>
                <a:lnTo>
                  <a:pt x="83" y="43"/>
                </a:lnTo>
                <a:lnTo>
                  <a:pt x="95" y="24"/>
                </a:lnTo>
                <a:lnTo>
                  <a:pt x="96" y="23"/>
                </a:lnTo>
                <a:lnTo>
                  <a:pt x="96" y="20"/>
                </a:lnTo>
                <a:lnTo>
                  <a:pt x="95" y="19"/>
                </a:lnTo>
                <a:lnTo>
                  <a:pt x="94" y="18"/>
                </a:lnTo>
                <a:lnTo>
                  <a:pt x="91" y="18"/>
                </a:lnTo>
                <a:lnTo>
                  <a:pt x="77" y="25"/>
                </a:lnTo>
                <a:lnTo>
                  <a:pt x="63" y="33"/>
                </a:lnTo>
                <a:lnTo>
                  <a:pt x="62" y="34"/>
                </a:lnTo>
                <a:lnTo>
                  <a:pt x="60" y="34"/>
                </a:lnTo>
                <a:lnTo>
                  <a:pt x="58" y="33"/>
                </a:lnTo>
                <a:lnTo>
                  <a:pt x="58" y="32"/>
                </a:lnTo>
                <a:lnTo>
                  <a:pt x="57" y="30"/>
                </a:lnTo>
                <a:lnTo>
                  <a:pt x="57" y="28"/>
                </a:lnTo>
                <a:lnTo>
                  <a:pt x="57" y="27"/>
                </a:lnTo>
                <a:lnTo>
                  <a:pt x="58" y="25"/>
                </a:lnTo>
                <a:lnTo>
                  <a:pt x="82" y="11"/>
                </a:lnTo>
                <a:lnTo>
                  <a:pt x="109" y="4"/>
                </a:lnTo>
                <a:lnTo>
                  <a:pt x="137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Freeform 463"/>
          <p:cNvSpPr>
            <a:spLocks noEditPoints="1"/>
          </p:cNvSpPr>
          <p:nvPr userDrawn="1"/>
        </p:nvSpPr>
        <p:spPr bwMode="auto">
          <a:xfrm rot="19468345">
            <a:off x="4877976" y="513678"/>
            <a:ext cx="1364153" cy="774137"/>
          </a:xfrm>
          <a:custGeom>
            <a:avLst/>
            <a:gdLst>
              <a:gd name="T0" fmla="*/ 250 w 326"/>
              <a:gd name="T1" fmla="*/ 94 h 185"/>
              <a:gd name="T2" fmla="*/ 253 w 326"/>
              <a:gd name="T3" fmla="*/ 98 h 185"/>
              <a:gd name="T4" fmla="*/ 249 w 326"/>
              <a:gd name="T5" fmla="*/ 148 h 185"/>
              <a:gd name="T6" fmla="*/ 225 w 326"/>
              <a:gd name="T7" fmla="*/ 163 h 185"/>
              <a:gd name="T8" fmla="*/ 185 w 326"/>
              <a:gd name="T9" fmla="*/ 171 h 185"/>
              <a:gd name="T10" fmla="*/ 142 w 326"/>
              <a:gd name="T11" fmla="*/ 171 h 185"/>
              <a:gd name="T12" fmla="*/ 102 w 326"/>
              <a:gd name="T13" fmla="*/ 163 h 185"/>
              <a:gd name="T14" fmla="*/ 78 w 326"/>
              <a:gd name="T15" fmla="*/ 148 h 185"/>
              <a:gd name="T16" fmla="*/ 74 w 326"/>
              <a:gd name="T17" fmla="*/ 99 h 185"/>
              <a:gd name="T18" fmla="*/ 76 w 326"/>
              <a:gd name="T19" fmla="*/ 94 h 185"/>
              <a:gd name="T20" fmla="*/ 82 w 326"/>
              <a:gd name="T21" fmla="*/ 94 h 185"/>
              <a:gd name="T22" fmla="*/ 163 w 326"/>
              <a:gd name="T23" fmla="*/ 126 h 185"/>
              <a:gd name="T24" fmla="*/ 245 w 326"/>
              <a:gd name="T25" fmla="*/ 93 h 185"/>
              <a:gd name="T26" fmla="*/ 163 w 326"/>
              <a:gd name="T27" fmla="*/ 0 h 185"/>
              <a:gd name="T28" fmla="*/ 322 w 326"/>
              <a:gd name="T29" fmla="*/ 46 h 185"/>
              <a:gd name="T30" fmla="*/ 326 w 326"/>
              <a:gd name="T31" fmla="*/ 50 h 185"/>
              <a:gd name="T32" fmla="*/ 324 w 326"/>
              <a:gd name="T33" fmla="*/ 53 h 185"/>
              <a:gd name="T34" fmla="*/ 168 w 326"/>
              <a:gd name="T35" fmla="*/ 120 h 185"/>
              <a:gd name="T36" fmla="*/ 157 w 326"/>
              <a:gd name="T37" fmla="*/ 120 h 185"/>
              <a:gd name="T38" fmla="*/ 42 w 326"/>
              <a:gd name="T39" fmla="*/ 72 h 185"/>
              <a:gd name="T40" fmla="*/ 39 w 326"/>
              <a:gd name="T41" fmla="*/ 75 h 185"/>
              <a:gd name="T42" fmla="*/ 39 w 326"/>
              <a:gd name="T43" fmla="*/ 110 h 185"/>
              <a:gd name="T44" fmla="*/ 42 w 326"/>
              <a:gd name="T45" fmla="*/ 110 h 185"/>
              <a:gd name="T46" fmla="*/ 45 w 326"/>
              <a:gd name="T47" fmla="*/ 110 h 185"/>
              <a:gd name="T48" fmla="*/ 46 w 326"/>
              <a:gd name="T49" fmla="*/ 112 h 185"/>
              <a:gd name="T50" fmla="*/ 46 w 326"/>
              <a:gd name="T51" fmla="*/ 116 h 185"/>
              <a:gd name="T52" fmla="*/ 45 w 326"/>
              <a:gd name="T53" fmla="*/ 122 h 185"/>
              <a:gd name="T54" fmla="*/ 46 w 326"/>
              <a:gd name="T55" fmla="*/ 124 h 185"/>
              <a:gd name="T56" fmla="*/ 46 w 326"/>
              <a:gd name="T57" fmla="*/ 126 h 185"/>
              <a:gd name="T58" fmla="*/ 45 w 326"/>
              <a:gd name="T59" fmla="*/ 127 h 185"/>
              <a:gd name="T60" fmla="*/ 52 w 326"/>
              <a:gd name="T61" fmla="*/ 149 h 185"/>
              <a:gd name="T62" fmla="*/ 50 w 326"/>
              <a:gd name="T63" fmla="*/ 171 h 185"/>
              <a:gd name="T64" fmla="*/ 42 w 326"/>
              <a:gd name="T65" fmla="*/ 181 h 185"/>
              <a:gd name="T66" fmla="*/ 42 w 326"/>
              <a:gd name="T67" fmla="*/ 175 h 185"/>
              <a:gd name="T68" fmla="*/ 42 w 326"/>
              <a:gd name="T69" fmla="*/ 171 h 185"/>
              <a:gd name="T70" fmla="*/ 41 w 326"/>
              <a:gd name="T71" fmla="*/ 172 h 185"/>
              <a:gd name="T72" fmla="*/ 39 w 326"/>
              <a:gd name="T73" fmla="*/ 179 h 185"/>
              <a:gd name="T74" fmla="*/ 36 w 326"/>
              <a:gd name="T75" fmla="*/ 185 h 185"/>
              <a:gd name="T76" fmla="*/ 34 w 326"/>
              <a:gd name="T77" fmla="*/ 185 h 185"/>
              <a:gd name="T78" fmla="*/ 33 w 326"/>
              <a:gd name="T79" fmla="*/ 170 h 185"/>
              <a:gd name="T80" fmla="*/ 32 w 326"/>
              <a:gd name="T81" fmla="*/ 167 h 185"/>
              <a:gd name="T82" fmla="*/ 32 w 326"/>
              <a:gd name="T83" fmla="*/ 171 h 185"/>
              <a:gd name="T84" fmla="*/ 30 w 326"/>
              <a:gd name="T85" fmla="*/ 179 h 185"/>
              <a:gd name="T86" fmla="*/ 30 w 326"/>
              <a:gd name="T87" fmla="*/ 179 h 185"/>
              <a:gd name="T88" fmla="*/ 29 w 326"/>
              <a:gd name="T89" fmla="*/ 172 h 185"/>
              <a:gd name="T90" fmla="*/ 28 w 326"/>
              <a:gd name="T91" fmla="*/ 172 h 185"/>
              <a:gd name="T92" fmla="*/ 28 w 326"/>
              <a:gd name="T93" fmla="*/ 180 h 185"/>
              <a:gd name="T94" fmla="*/ 28 w 326"/>
              <a:gd name="T95" fmla="*/ 181 h 185"/>
              <a:gd name="T96" fmla="*/ 16 w 326"/>
              <a:gd name="T97" fmla="*/ 157 h 185"/>
              <a:gd name="T98" fmla="*/ 25 w 326"/>
              <a:gd name="T99" fmla="*/ 127 h 185"/>
              <a:gd name="T100" fmla="*/ 24 w 326"/>
              <a:gd name="T101" fmla="*/ 126 h 185"/>
              <a:gd name="T102" fmla="*/ 24 w 326"/>
              <a:gd name="T103" fmla="*/ 122 h 185"/>
              <a:gd name="T104" fmla="*/ 27 w 326"/>
              <a:gd name="T105" fmla="*/ 121 h 185"/>
              <a:gd name="T106" fmla="*/ 25 w 326"/>
              <a:gd name="T107" fmla="*/ 116 h 185"/>
              <a:gd name="T108" fmla="*/ 25 w 326"/>
              <a:gd name="T109" fmla="*/ 112 h 185"/>
              <a:gd name="T110" fmla="*/ 28 w 326"/>
              <a:gd name="T111" fmla="*/ 108 h 185"/>
              <a:gd name="T112" fmla="*/ 30 w 326"/>
              <a:gd name="T113" fmla="*/ 110 h 185"/>
              <a:gd name="T114" fmla="*/ 33 w 326"/>
              <a:gd name="T115" fmla="*/ 108 h 185"/>
              <a:gd name="T116" fmla="*/ 32 w 326"/>
              <a:gd name="T117" fmla="*/ 67 h 185"/>
              <a:gd name="T118" fmla="*/ 2 w 326"/>
              <a:gd name="T119" fmla="*/ 55 h 185"/>
              <a:gd name="T120" fmla="*/ 0 w 326"/>
              <a:gd name="T121" fmla="*/ 52 h 185"/>
              <a:gd name="T122" fmla="*/ 1 w 326"/>
              <a:gd name="T123" fmla="*/ 47 h 185"/>
              <a:gd name="T124" fmla="*/ 159 w 326"/>
              <a:gd name="T125" fmla="*/ 0 h 1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26" h="185">
                <a:moveTo>
                  <a:pt x="248" y="93"/>
                </a:moveTo>
                <a:lnTo>
                  <a:pt x="250" y="94"/>
                </a:lnTo>
                <a:lnTo>
                  <a:pt x="251" y="95"/>
                </a:lnTo>
                <a:lnTo>
                  <a:pt x="253" y="98"/>
                </a:lnTo>
                <a:lnTo>
                  <a:pt x="253" y="138"/>
                </a:lnTo>
                <a:lnTo>
                  <a:pt x="249" y="148"/>
                </a:lnTo>
                <a:lnTo>
                  <a:pt x="239" y="157"/>
                </a:lnTo>
                <a:lnTo>
                  <a:pt x="225" y="163"/>
                </a:lnTo>
                <a:lnTo>
                  <a:pt x="207" y="168"/>
                </a:lnTo>
                <a:lnTo>
                  <a:pt x="185" y="171"/>
                </a:lnTo>
                <a:lnTo>
                  <a:pt x="163" y="172"/>
                </a:lnTo>
                <a:lnTo>
                  <a:pt x="142" y="171"/>
                </a:lnTo>
                <a:lnTo>
                  <a:pt x="120" y="168"/>
                </a:lnTo>
                <a:lnTo>
                  <a:pt x="102" y="163"/>
                </a:lnTo>
                <a:lnTo>
                  <a:pt x="87" y="157"/>
                </a:lnTo>
                <a:lnTo>
                  <a:pt x="78" y="148"/>
                </a:lnTo>
                <a:lnTo>
                  <a:pt x="74" y="138"/>
                </a:lnTo>
                <a:lnTo>
                  <a:pt x="74" y="99"/>
                </a:lnTo>
                <a:lnTo>
                  <a:pt x="75" y="97"/>
                </a:lnTo>
                <a:lnTo>
                  <a:pt x="76" y="94"/>
                </a:lnTo>
                <a:lnTo>
                  <a:pt x="79" y="93"/>
                </a:lnTo>
                <a:lnTo>
                  <a:pt x="82" y="94"/>
                </a:lnTo>
                <a:lnTo>
                  <a:pt x="158" y="125"/>
                </a:lnTo>
                <a:lnTo>
                  <a:pt x="163" y="126"/>
                </a:lnTo>
                <a:lnTo>
                  <a:pt x="168" y="125"/>
                </a:lnTo>
                <a:lnTo>
                  <a:pt x="245" y="93"/>
                </a:lnTo>
                <a:lnTo>
                  <a:pt x="248" y="93"/>
                </a:lnTo>
                <a:close/>
                <a:moveTo>
                  <a:pt x="163" y="0"/>
                </a:moveTo>
                <a:lnTo>
                  <a:pt x="167" y="0"/>
                </a:lnTo>
                <a:lnTo>
                  <a:pt x="322" y="46"/>
                </a:lnTo>
                <a:lnTo>
                  <a:pt x="324" y="47"/>
                </a:lnTo>
                <a:lnTo>
                  <a:pt x="326" y="50"/>
                </a:lnTo>
                <a:lnTo>
                  <a:pt x="326" y="52"/>
                </a:lnTo>
                <a:lnTo>
                  <a:pt x="324" y="53"/>
                </a:lnTo>
                <a:lnTo>
                  <a:pt x="323" y="55"/>
                </a:lnTo>
                <a:lnTo>
                  <a:pt x="168" y="120"/>
                </a:lnTo>
                <a:lnTo>
                  <a:pt x="163" y="121"/>
                </a:lnTo>
                <a:lnTo>
                  <a:pt x="157" y="120"/>
                </a:lnTo>
                <a:lnTo>
                  <a:pt x="43" y="72"/>
                </a:lnTo>
                <a:lnTo>
                  <a:pt x="42" y="72"/>
                </a:lnTo>
                <a:lnTo>
                  <a:pt x="39" y="74"/>
                </a:lnTo>
                <a:lnTo>
                  <a:pt x="39" y="75"/>
                </a:lnTo>
                <a:lnTo>
                  <a:pt x="39" y="110"/>
                </a:lnTo>
                <a:lnTo>
                  <a:pt x="39" y="110"/>
                </a:lnTo>
                <a:lnTo>
                  <a:pt x="41" y="111"/>
                </a:lnTo>
                <a:lnTo>
                  <a:pt x="42" y="110"/>
                </a:lnTo>
                <a:lnTo>
                  <a:pt x="43" y="110"/>
                </a:lnTo>
                <a:lnTo>
                  <a:pt x="45" y="110"/>
                </a:lnTo>
                <a:lnTo>
                  <a:pt x="45" y="111"/>
                </a:lnTo>
                <a:lnTo>
                  <a:pt x="46" y="112"/>
                </a:lnTo>
                <a:lnTo>
                  <a:pt x="46" y="115"/>
                </a:lnTo>
                <a:lnTo>
                  <a:pt x="46" y="116"/>
                </a:lnTo>
                <a:lnTo>
                  <a:pt x="46" y="120"/>
                </a:lnTo>
                <a:lnTo>
                  <a:pt x="45" y="122"/>
                </a:lnTo>
                <a:lnTo>
                  <a:pt x="45" y="124"/>
                </a:lnTo>
                <a:lnTo>
                  <a:pt x="46" y="124"/>
                </a:lnTo>
                <a:lnTo>
                  <a:pt x="47" y="125"/>
                </a:lnTo>
                <a:lnTo>
                  <a:pt x="46" y="126"/>
                </a:lnTo>
                <a:lnTo>
                  <a:pt x="45" y="127"/>
                </a:lnTo>
                <a:lnTo>
                  <a:pt x="45" y="127"/>
                </a:lnTo>
                <a:lnTo>
                  <a:pt x="50" y="138"/>
                </a:lnTo>
                <a:lnTo>
                  <a:pt x="52" y="149"/>
                </a:lnTo>
                <a:lnTo>
                  <a:pt x="52" y="161"/>
                </a:lnTo>
                <a:lnTo>
                  <a:pt x="50" y="171"/>
                </a:lnTo>
                <a:lnTo>
                  <a:pt x="42" y="180"/>
                </a:lnTo>
                <a:lnTo>
                  <a:pt x="42" y="181"/>
                </a:lnTo>
                <a:lnTo>
                  <a:pt x="42" y="180"/>
                </a:lnTo>
                <a:lnTo>
                  <a:pt x="42" y="175"/>
                </a:lnTo>
                <a:lnTo>
                  <a:pt x="42" y="172"/>
                </a:lnTo>
                <a:lnTo>
                  <a:pt x="42" y="171"/>
                </a:lnTo>
                <a:lnTo>
                  <a:pt x="42" y="171"/>
                </a:lnTo>
                <a:lnTo>
                  <a:pt x="41" y="172"/>
                </a:lnTo>
                <a:lnTo>
                  <a:pt x="41" y="175"/>
                </a:lnTo>
                <a:lnTo>
                  <a:pt x="39" y="179"/>
                </a:lnTo>
                <a:lnTo>
                  <a:pt x="37" y="182"/>
                </a:lnTo>
                <a:lnTo>
                  <a:pt x="36" y="185"/>
                </a:lnTo>
                <a:lnTo>
                  <a:pt x="34" y="185"/>
                </a:lnTo>
                <a:lnTo>
                  <a:pt x="34" y="185"/>
                </a:lnTo>
                <a:lnTo>
                  <a:pt x="33" y="173"/>
                </a:lnTo>
                <a:lnTo>
                  <a:pt x="33" y="170"/>
                </a:lnTo>
                <a:lnTo>
                  <a:pt x="33" y="168"/>
                </a:lnTo>
                <a:lnTo>
                  <a:pt x="32" y="167"/>
                </a:lnTo>
                <a:lnTo>
                  <a:pt x="32" y="168"/>
                </a:lnTo>
                <a:lnTo>
                  <a:pt x="32" y="171"/>
                </a:lnTo>
                <a:lnTo>
                  <a:pt x="32" y="179"/>
                </a:lnTo>
                <a:lnTo>
                  <a:pt x="30" y="179"/>
                </a:lnTo>
                <a:lnTo>
                  <a:pt x="30" y="180"/>
                </a:lnTo>
                <a:lnTo>
                  <a:pt x="30" y="179"/>
                </a:lnTo>
                <a:lnTo>
                  <a:pt x="29" y="175"/>
                </a:lnTo>
                <a:lnTo>
                  <a:pt x="29" y="172"/>
                </a:lnTo>
                <a:lnTo>
                  <a:pt x="28" y="172"/>
                </a:lnTo>
                <a:lnTo>
                  <a:pt x="28" y="172"/>
                </a:lnTo>
                <a:lnTo>
                  <a:pt x="28" y="175"/>
                </a:lnTo>
                <a:lnTo>
                  <a:pt x="28" y="180"/>
                </a:lnTo>
                <a:lnTo>
                  <a:pt x="28" y="181"/>
                </a:lnTo>
                <a:lnTo>
                  <a:pt x="28" y="181"/>
                </a:lnTo>
                <a:lnTo>
                  <a:pt x="19" y="170"/>
                </a:lnTo>
                <a:lnTo>
                  <a:pt x="16" y="157"/>
                </a:lnTo>
                <a:lnTo>
                  <a:pt x="19" y="141"/>
                </a:lnTo>
                <a:lnTo>
                  <a:pt x="25" y="127"/>
                </a:lnTo>
                <a:lnTo>
                  <a:pt x="25" y="126"/>
                </a:lnTo>
                <a:lnTo>
                  <a:pt x="24" y="126"/>
                </a:lnTo>
                <a:lnTo>
                  <a:pt x="24" y="124"/>
                </a:lnTo>
                <a:lnTo>
                  <a:pt x="24" y="122"/>
                </a:lnTo>
                <a:lnTo>
                  <a:pt x="25" y="122"/>
                </a:lnTo>
                <a:lnTo>
                  <a:pt x="27" y="121"/>
                </a:lnTo>
                <a:lnTo>
                  <a:pt x="25" y="118"/>
                </a:lnTo>
                <a:lnTo>
                  <a:pt x="25" y="116"/>
                </a:lnTo>
                <a:lnTo>
                  <a:pt x="25" y="113"/>
                </a:lnTo>
                <a:lnTo>
                  <a:pt x="25" y="112"/>
                </a:lnTo>
                <a:lnTo>
                  <a:pt x="27" y="110"/>
                </a:lnTo>
                <a:lnTo>
                  <a:pt x="28" y="108"/>
                </a:lnTo>
                <a:lnTo>
                  <a:pt x="30" y="108"/>
                </a:lnTo>
                <a:lnTo>
                  <a:pt x="30" y="110"/>
                </a:lnTo>
                <a:lnTo>
                  <a:pt x="32" y="108"/>
                </a:lnTo>
                <a:lnTo>
                  <a:pt x="33" y="108"/>
                </a:lnTo>
                <a:lnTo>
                  <a:pt x="33" y="70"/>
                </a:lnTo>
                <a:lnTo>
                  <a:pt x="32" y="67"/>
                </a:lnTo>
                <a:lnTo>
                  <a:pt x="30" y="66"/>
                </a:lnTo>
                <a:lnTo>
                  <a:pt x="2" y="55"/>
                </a:lnTo>
                <a:lnTo>
                  <a:pt x="1" y="53"/>
                </a:lnTo>
                <a:lnTo>
                  <a:pt x="0" y="52"/>
                </a:lnTo>
                <a:lnTo>
                  <a:pt x="0" y="50"/>
                </a:lnTo>
                <a:lnTo>
                  <a:pt x="1" y="47"/>
                </a:lnTo>
                <a:lnTo>
                  <a:pt x="4" y="46"/>
                </a:lnTo>
                <a:lnTo>
                  <a:pt x="159" y="0"/>
                </a:lnTo>
                <a:lnTo>
                  <a:pt x="163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Freeform 381"/>
          <p:cNvSpPr>
            <a:spLocks noEditPoints="1"/>
          </p:cNvSpPr>
          <p:nvPr userDrawn="1"/>
        </p:nvSpPr>
        <p:spPr bwMode="auto">
          <a:xfrm rot="14941924">
            <a:off x="8362898" y="3498968"/>
            <a:ext cx="4181014" cy="4031692"/>
          </a:xfrm>
          <a:custGeom>
            <a:avLst/>
            <a:gdLst>
              <a:gd name="T0" fmla="*/ 138 w 280"/>
              <a:gd name="T1" fmla="*/ 237 h 270"/>
              <a:gd name="T2" fmla="*/ 165 w 280"/>
              <a:gd name="T3" fmla="*/ 210 h 270"/>
              <a:gd name="T4" fmla="*/ 73 w 280"/>
              <a:gd name="T5" fmla="*/ 210 h 270"/>
              <a:gd name="T6" fmla="*/ 61 w 280"/>
              <a:gd name="T7" fmla="*/ 237 h 270"/>
              <a:gd name="T8" fmla="*/ 133 w 280"/>
              <a:gd name="T9" fmla="*/ 243 h 270"/>
              <a:gd name="T10" fmla="*/ 101 w 280"/>
              <a:gd name="T11" fmla="*/ 207 h 270"/>
              <a:gd name="T12" fmla="*/ 181 w 280"/>
              <a:gd name="T13" fmla="*/ 207 h 270"/>
              <a:gd name="T14" fmla="*/ 147 w 280"/>
              <a:gd name="T15" fmla="*/ 242 h 270"/>
              <a:gd name="T16" fmla="*/ 202 w 280"/>
              <a:gd name="T17" fmla="*/ 253 h 270"/>
              <a:gd name="T18" fmla="*/ 202 w 280"/>
              <a:gd name="T19" fmla="*/ 219 h 270"/>
              <a:gd name="T20" fmla="*/ 222 w 280"/>
              <a:gd name="T21" fmla="*/ 200 h 270"/>
              <a:gd name="T22" fmla="*/ 64 w 280"/>
              <a:gd name="T23" fmla="*/ 166 h 270"/>
              <a:gd name="T24" fmla="*/ 79 w 280"/>
              <a:gd name="T25" fmla="*/ 197 h 270"/>
              <a:gd name="T26" fmla="*/ 71 w 280"/>
              <a:gd name="T27" fmla="*/ 156 h 270"/>
              <a:gd name="T28" fmla="*/ 184 w 280"/>
              <a:gd name="T29" fmla="*/ 196 h 270"/>
              <a:gd name="T30" fmla="*/ 221 w 280"/>
              <a:gd name="T31" fmla="*/ 191 h 270"/>
              <a:gd name="T32" fmla="*/ 230 w 280"/>
              <a:gd name="T33" fmla="*/ 100 h 270"/>
              <a:gd name="T34" fmla="*/ 214 w 280"/>
              <a:gd name="T35" fmla="*/ 148 h 270"/>
              <a:gd name="T36" fmla="*/ 248 w 280"/>
              <a:gd name="T37" fmla="*/ 177 h 270"/>
              <a:gd name="T38" fmla="*/ 231 w 280"/>
              <a:gd name="T39" fmla="*/ 101 h 270"/>
              <a:gd name="T40" fmla="*/ 14 w 280"/>
              <a:gd name="T41" fmla="*/ 137 h 270"/>
              <a:gd name="T42" fmla="*/ 38 w 280"/>
              <a:gd name="T43" fmla="*/ 171 h 270"/>
              <a:gd name="T44" fmla="*/ 61 w 280"/>
              <a:gd name="T45" fmla="*/ 156 h 270"/>
              <a:gd name="T46" fmla="*/ 51 w 280"/>
              <a:gd name="T47" fmla="*/ 101 h 270"/>
              <a:gd name="T48" fmla="*/ 179 w 280"/>
              <a:gd name="T49" fmla="*/ 133 h 270"/>
              <a:gd name="T50" fmla="*/ 111 w 280"/>
              <a:gd name="T51" fmla="*/ 160 h 270"/>
              <a:gd name="T52" fmla="*/ 139 w 280"/>
              <a:gd name="T53" fmla="*/ 94 h 270"/>
              <a:gd name="T54" fmla="*/ 208 w 280"/>
              <a:gd name="T55" fmla="*/ 133 h 270"/>
              <a:gd name="T56" fmla="*/ 221 w 280"/>
              <a:gd name="T57" fmla="*/ 97 h 270"/>
              <a:gd name="T58" fmla="*/ 60 w 280"/>
              <a:gd name="T59" fmla="*/ 96 h 270"/>
              <a:gd name="T60" fmla="*/ 69 w 280"/>
              <a:gd name="T61" fmla="*/ 133 h 270"/>
              <a:gd name="T62" fmla="*/ 93 w 280"/>
              <a:gd name="T63" fmla="*/ 87 h 270"/>
              <a:gd name="T64" fmla="*/ 87 w 280"/>
              <a:gd name="T65" fmla="*/ 114 h 270"/>
              <a:gd name="T66" fmla="*/ 105 w 280"/>
              <a:gd name="T67" fmla="*/ 201 h 270"/>
              <a:gd name="T68" fmla="*/ 174 w 280"/>
              <a:gd name="T69" fmla="*/ 201 h 270"/>
              <a:gd name="T70" fmla="*/ 191 w 280"/>
              <a:gd name="T71" fmla="*/ 114 h 270"/>
              <a:gd name="T72" fmla="*/ 139 w 280"/>
              <a:gd name="T73" fmla="*/ 50 h 270"/>
              <a:gd name="T74" fmla="*/ 116 w 280"/>
              <a:gd name="T75" fmla="*/ 78 h 270"/>
              <a:gd name="T76" fmla="*/ 142 w 280"/>
              <a:gd name="T77" fmla="*/ 50 h 270"/>
              <a:gd name="T78" fmla="*/ 147 w 280"/>
              <a:gd name="T79" fmla="*/ 46 h 270"/>
              <a:gd name="T80" fmla="*/ 181 w 280"/>
              <a:gd name="T81" fmla="*/ 81 h 270"/>
              <a:gd name="T82" fmla="*/ 222 w 280"/>
              <a:gd name="T83" fmla="*/ 71 h 270"/>
              <a:gd name="T84" fmla="*/ 200 w 280"/>
              <a:gd name="T85" fmla="*/ 50 h 270"/>
              <a:gd name="T86" fmla="*/ 97 w 280"/>
              <a:gd name="T87" fmla="*/ 30 h 270"/>
              <a:gd name="T88" fmla="*/ 57 w 280"/>
              <a:gd name="T89" fmla="*/ 87 h 270"/>
              <a:gd name="T90" fmla="*/ 103 w 280"/>
              <a:gd name="T91" fmla="*/ 78 h 270"/>
              <a:gd name="T92" fmla="*/ 131 w 280"/>
              <a:gd name="T93" fmla="*/ 42 h 270"/>
              <a:gd name="T94" fmla="*/ 222 w 280"/>
              <a:gd name="T95" fmla="*/ 21 h 270"/>
              <a:gd name="T96" fmla="*/ 230 w 280"/>
              <a:gd name="T97" fmla="*/ 91 h 270"/>
              <a:gd name="T98" fmla="*/ 276 w 280"/>
              <a:gd name="T99" fmla="*/ 159 h 270"/>
              <a:gd name="T100" fmla="*/ 231 w 280"/>
              <a:gd name="T101" fmla="*/ 207 h 270"/>
              <a:gd name="T102" fmla="*/ 245 w 280"/>
              <a:gd name="T103" fmla="*/ 243 h 270"/>
              <a:gd name="T104" fmla="*/ 206 w 280"/>
              <a:gd name="T105" fmla="*/ 266 h 270"/>
              <a:gd name="T106" fmla="*/ 138 w 280"/>
              <a:gd name="T107" fmla="*/ 248 h 270"/>
              <a:gd name="T108" fmla="*/ 51 w 280"/>
              <a:gd name="T109" fmla="*/ 239 h 270"/>
              <a:gd name="T110" fmla="*/ 29 w 280"/>
              <a:gd name="T111" fmla="*/ 187 h 270"/>
              <a:gd name="T112" fmla="*/ 2 w 280"/>
              <a:gd name="T113" fmla="*/ 129 h 270"/>
              <a:gd name="T114" fmla="*/ 48 w 280"/>
              <a:gd name="T115" fmla="*/ 67 h 270"/>
              <a:gd name="T116" fmla="*/ 119 w 280"/>
              <a:gd name="T117" fmla="*/ 26 h 270"/>
              <a:gd name="T118" fmla="*/ 172 w 280"/>
              <a:gd name="T119" fmla="*/ 21 h 2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80" h="270">
                <a:moveTo>
                  <a:pt x="116" y="209"/>
                </a:moveTo>
                <a:lnTo>
                  <a:pt x="115" y="209"/>
                </a:lnTo>
                <a:lnTo>
                  <a:pt x="114" y="211"/>
                </a:lnTo>
                <a:lnTo>
                  <a:pt x="114" y="212"/>
                </a:lnTo>
                <a:lnTo>
                  <a:pt x="126" y="226"/>
                </a:lnTo>
                <a:lnTo>
                  <a:pt x="138" y="237"/>
                </a:lnTo>
                <a:lnTo>
                  <a:pt x="139" y="238"/>
                </a:lnTo>
                <a:lnTo>
                  <a:pt x="142" y="237"/>
                </a:lnTo>
                <a:lnTo>
                  <a:pt x="153" y="226"/>
                </a:lnTo>
                <a:lnTo>
                  <a:pt x="165" y="212"/>
                </a:lnTo>
                <a:lnTo>
                  <a:pt x="166" y="211"/>
                </a:lnTo>
                <a:lnTo>
                  <a:pt x="165" y="210"/>
                </a:lnTo>
                <a:lnTo>
                  <a:pt x="163" y="209"/>
                </a:lnTo>
                <a:lnTo>
                  <a:pt x="116" y="209"/>
                </a:lnTo>
                <a:close/>
                <a:moveTo>
                  <a:pt x="79" y="203"/>
                </a:moveTo>
                <a:lnTo>
                  <a:pt x="77" y="203"/>
                </a:lnTo>
                <a:lnTo>
                  <a:pt x="75" y="205"/>
                </a:lnTo>
                <a:lnTo>
                  <a:pt x="73" y="210"/>
                </a:lnTo>
                <a:lnTo>
                  <a:pt x="69" y="212"/>
                </a:lnTo>
                <a:lnTo>
                  <a:pt x="64" y="215"/>
                </a:lnTo>
                <a:lnTo>
                  <a:pt x="59" y="217"/>
                </a:lnTo>
                <a:lnTo>
                  <a:pt x="57" y="219"/>
                </a:lnTo>
                <a:lnTo>
                  <a:pt x="57" y="220"/>
                </a:lnTo>
                <a:lnTo>
                  <a:pt x="61" y="237"/>
                </a:lnTo>
                <a:lnTo>
                  <a:pt x="70" y="248"/>
                </a:lnTo>
                <a:lnTo>
                  <a:pt x="82" y="256"/>
                </a:lnTo>
                <a:lnTo>
                  <a:pt x="97" y="258"/>
                </a:lnTo>
                <a:lnTo>
                  <a:pt x="114" y="254"/>
                </a:lnTo>
                <a:lnTo>
                  <a:pt x="131" y="244"/>
                </a:lnTo>
                <a:lnTo>
                  <a:pt x="133" y="243"/>
                </a:lnTo>
                <a:lnTo>
                  <a:pt x="133" y="242"/>
                </a:lnTo>
                <a:lnTo>
                  <a:pt x="131" y="240"/>
                </a:lnTo>
                <a:lnTo>
                  <a:pt x="119" y="228"/>
                </a:lnTo>
                <a:lnTo>
                  <a:pt x="106" y="211"/>
                </a:lnTo>
                <a:lnTo>
                  <a:pt x="103" y="209"/>
                </a:lnTo>
                <a:lnTo>
                  <a:pt x="101" y="207"/>
                </a:lnTo>
                <a:lnTo>
                  <a:pt x="98" y="207"/>
                </a:lnTo>
                <a:lnTo>
                  <a:pt x="88" y="206"/>
                </a:lnTo>
                <a:lnTo>
                  <a:pt x="79" y="203"/>
                </a:lnTo>
                <a:close/>
                <a:moveTo>
                  <a:pt x="220" y="198"/>
                </a:moveTo>
                <a:lnTo>
                  <a:pt x="202" y="203"/>
                </a:lnTo>
                <a:lnTo>
                  <a:pt x="181" y="207"/>
                </a:lnTo>
                <a:lnTo>
                  <a:pt x="179" y="207"/>
                </a:lnTo>
                <a:lnTo>
                  <a:pt x="176" y="209"/>
                </a:lnTo>
                <a:lnTo>
                  <a:pt x="174" y="211"/>
                </a:lnTo>
                <a:lnTo>
                  <a:pt x="161" y="228"/>
                </a:lnTo>
                <a:lnTo>
                  <a:pt x="148" y="240"/>
                </a:lnTo>
                <a:lnTo>
                  <a:pt x="147" y="242"/>
                </a:lnTo>
                <a:lnTo>
                  <a:pt x="147" y="243"/>
                </a:lnTo>
                <a:lnTo>
                  <a:pt x="148" y="244"/>
                </a:lnTo>
                <a:lnTo>
                  <a:pt x="163" y="253"/>
                </a:lnTo>
                <a:lnTo>
                  <a:pt x="177" y="257"/>
                </a:lnTo>
                <a:lnTo>
                  <a:pt x="191" y="257"/>
                </a:lnTo>
                <a:lnTo>
                  <a:pt x="202" y="253"/>
                </a:lnTo>
                <a:lnTo>
                  <a:pt x="203" y="252"/>
                </a:lnTo>
                <a:lnTo>
                  <a:pt x="204" y="251"/>
                </a:lnTo>
                <a:lnTo>
                  <a:pt x="203" y="249"/>
                </a:lnTo>
                <a:lnTo>
                  <a:pt x="198" y="239"/>
                </a:lnTo>
                <a:lnTo>
                  <a:pt x="198" y="228"/>
                </a:lnTo>
                <a:lnTo>
                  <a:pt x="202" y="219"/>
                </a:lnTo>
                <a:lnTo>
                  <a:pt x="209" y="211"/>
                </a:lnTo>
                <a:lnTo>
                  <a:pt x="221" y="207"/>
                </a:lnTo>
                <a:lnTo>
                  <a:pt x="222" y="206"/>
                </a:lnTo>
                <a:lnTo>
                  <a:pt x="223" y="205"/>
                </a:lnTo>
                <a:lnTo>
                  <a:pt x="222" y="201"/>
                </a:lnTo>
                <a:lnTo>
                  <a:pt x="222" y="200"/>
                </a:lnTo>
                <a:lnTo>
                  <a:pt x="221" y="198"/>
                </a:lnTo>
                <a:lnTo>
                  <a:pt x="220" y="198"/>
                </a:lnTo>
                <a:close/>
                <a:moveTo>
                  <a:pt x="69" y="155"/>
                </a:moveTo>
                <a:lnTo>
                  <a:pt x="68" y="155"/>
                </a:lnTo>
                <a:lnTo>
                  <a:pt x="68" y="156"/>
                </a:lnTo>
                <a:lnTo>
                  <a:pt x="64" y="166"/>
                </a:lnTo>
                <a:lnTo>
                  <a:pt x="64" y="168"/>
                </a:lnTo>
                <a:lnTo>
                  <a:pt x="65" y="170"/>
                </a:lnTo>
                <a:lnTo>
                  <a:pt x="73" y="177"/>
                </a:lnTo>
                <a:lnTo>
                  <a:pt x="78" y="186"/>
                </a:lnTo>
                <a:lnTo>
                  <a:pt x="79" y="196"/>
                </a:lnTo>
                <a:lnTo>
                  <a:pt x="79" y="197"/>
                </a:lnTo>
                <a:lnTo>
                  <a:pt x="80" y="198"/>
                </a:lnTo>
                <a:lnTo>
                  <a:pt x="93" y="201"/>
                </a:lnTo>
                <a:lnTo>
                  <a:pt x="94" y="200"/>
                </a:lnTo>
                <a:lnTo>
                  <a:pt x="96" y="198"/>
                </a:lnTo>
                <a:lnTo>
                  <a:pt x="96" y="196"/>
                </a:lnTo>
                <a:lnTo>
                  <a:pt x="71" y="156"/>
                </a:lnTo>
                <a:lnTo>
                  <a:pt x="70" y="155"/>
                </a:lnTo>
                <a:lnTo>
                  <a:pt x="69" y="155"/>
                </a:lnTo>
                <a:close/>
                <a:moveTo>
                  <a:pt x="209" y="155"/>
                </a:moveTo>
                <a:lnTo>
                  <a:pt x="208" y="155"/>
                </a:lnTo>
                <a:lnTo>
                  <a:pt x="207" y="156"/>
                </a:lnTo>
                <a:lnTo>
                  <a:pt x="184" y="196"/>
                </a:lnTo>
                <a:lnTo>
                  <a:pt x="184" y="198"/>
                </a:lnTo>
                <a:lnTo>
                  <a:pt x="185" y="200"/>
                </a:lnTo>
                <a:lnTo>
                  <a:pt x="186" y="201"/>
                </a:lnTo>
                <a:lnTo>
                  <a:pt x="204" y="197"/>
                </a:lnTo>
                <a:lnTo>
                  <a:pt x="220" y="192"/>
                </a:lnTo>
                <a:lnTo>
                  <a:pt x="221" y="191"/>
                </a:lnTo>
                <a:lnTo>
                  <a:pt x="221" y="189"/>
                </a:lnTo>
                <a:lnTo>
                  <a:pt x="218" y="173"/>
                </a:lnTo>
                <a:lnTo>
                  <a:pt x="212" y="156"/>
                </a:lnTo>
                <a:lnTo>
                  <a:pt x="211" y="155"/>
                </a:lnTo>
                <a:lnTo>
                  <a:pt x="209" y="155"/>
                </a:lnTo>
                <a:close/>
                <a:moveTo>
                  <a:pt x="230" y="100"/>
                </a:moveTo>
                <a:lnTo>
                  <a:pt x="229" y="101"/>
                </a:lnTo>
                <a:lnTo>
                  <a:pt x="227" y="103"/>
                </a:lnTo>
                <a:lnTo>
                  <a:pt x="222" y="120"/>
                </a:lnTo>
                <a:lnTo>
                  <a:pt x="214" y="140"/>
                </a:lnTo>
                <a:lnTo>
                  <a:pt x="214" y="143"/>
                </a:lnTo>
                <a:lnTo>
                  <a:pt x="214" y="148"/>
                </a:lnTo>
                <a:lnTo>
                  <a:pt x="222" y="168"/>
                </a:lnTo>
                <a:lnTo>
                  <a:pt x="227" y="186"/>
                </a:lnTo>
                <a:lnTo>
                  <a:pt x="229" y="187"/>
                </a:lnTo>
                <a:lnTo>
                  <a:pt x="230" y="187"/>
                </a:lnTo>
                <a:lnTo>
                  <a:pt x="231" y="187"/>
                </a:lnTo>
                <a:lnTo>
                  <a:pt x="248" y="177"/>
                </a:lnTo>
                <a:lnTo>
                  <a:pt x="259" y="164"/>
                </a:lnTo>
                <a:lnTo>
                  <a:pt x="266" y="151"/>
                </a:lnTo>
                <a:lnTo>
                  <a:pt x="266" y="137"/>
                </a:lnTo>
                <a:lnTo>
                  <a:pt x="259" y="124"/>
                </a:lnTo>
                <a:lnTo>
                  <a:pt x="249" y="111"/>
                </a:lnTo>
                <a:lnTo>
                  <a:pt x="231" y="101"/>
                </a:lnTo>
                <a:lnTo>
                  <a:pt x="230" y="100"/>
                </a:lnTo>
                <a:close/>
                <a:moveTo>
                  <a:pt x="50" y="100"/>
                </a:moveTo>
                <a:lnTo>
                  <a:pt x="48" y="100"/>
                </a:lnTo>
                <a:lnTo>
                  <a:pt x="31" y="111"/>
                </a:lnTo>
                <a:lnTo>
                  <a:pt x="19" y="124"/>
                </a:lnTo>
                <a:lnTo>
                  <a:pt x="14" y="137"/>
                </a:lnTo>
                <a:lnTo>
                  <a:pt x="14" y="151"/>
                </a:lnTo>
                <a:lnTo>
                  <a:pt x="19" y="164"/>
                </a:lnTo>
                <a:lnTo>
                  <a:pt x="31" y="177"/>
                </a:lnTo>
                <a:lnTo>
                  <a:pt x="33" y="177"/>
                </a:lnTo>
                <a:lnTo>
                  <a:pt x="34" y="175"/>
                </a:lnTo>
                <a:lnTo>
                  <a:pt x="38" y="171"/>
                </a:lnTo>
                <a:lnTo>
                  <a:pt x="43" y="169"/>
                </a:lnTo>
                <a:lnTo>
                  <a:pt x="48" y="168"/>
                </a:lnTo>
                <a:lnTo>
                  <a:pt x="55" y="168"/>
                </a:lnTo>
                <a:lnTo>
                  <a:pt x="56" y="166"/>
                </a:lnTo>
                <a:lnTo>
                  <a:pt x="57" y="165"/>
                </a:lnTo>
                <a:lnTo>
                  <a:pt x="61" y="156"/>
                </a:lnTo>
                <a:lnTo>
                  <a:pt x="64" y="148"/>
                </a:lnTo>
                <a:lnTo>
                  <a:pt x="65" y="143"/>
                </a:lnTo>
                <a:lnTo>
                  <a:pt x="64" y="140"/>
                </a:lnTo>
                <a:lnTo>
                  <a:pt x="57" y="120"/>
                </a:lnTo>
                <a:lnTo>
                  <a:pt x="52" y="103"/>
                </a:lnTo>
                <a:lnTo>
                  <a:pt x="51" y="101"/>
                </a:lnTo>
                <a:lnTo>
                  <a:pt x="50" y="100"/>
                </a:lnTo>
                <a:close/>
                <a:moveTo>
                  <a:pt x="139" y="94"/>
                </a:moveTo>
                <a:lnTo>
                  <a:pt x="154" y="96"/>
                </a:lnTo>
                <a:lnTo>
                  <a:pt x="167" y="105"/>
                </a:lnTo>
                <a:lnTo>
                  <a:pt x="175" y="118"/>
                </a:lnTo>
                <a:lnTo>
                  <a:pt x="179" y="133"/>
                </a:lnTo>
                <a:lnTo>
                  <a:pt x="175" y="148"/>
                </a:lnTo>
                <a:lnTo>
                  <a:pt x="167" y="160"/>
                </a:lnTo>
                <a:lnTo>
                  <a:pt x="154" y="169"/>
                </a:lnTo>
                <a:lnTo>
                  <a:pt x="139" y="171"/>
                </a:lnTo>
                <a:lnTo>
                  <a:pt x="124" y="169"/>
                </a:lnTo>
                <a:lnTo>
                  <a:pt x="111" y="160"/>
                </a:lnTo>
                <a:lnTo>
                  <a:pt x="102" y="148"/>
                </a:lnTo>
                <a:lnTo>
                  <a:pt x="100" y="133"/>
                </a:lnTo>
                <a:lnTo>
                  <a:pt x="102" y="118"/>
                </a:lnTo>
                <a:lnTo>
                  <a:pt x="111" y="105"/>
                </a:lnTo>
                <a:lnTo>
                  <a:pt x="124" y="96"/>
                </a:lnTo>
                <a:lnTo>
                  <a:pt x="139" y="94"/>
                </a:lnTo>
                <a:close/>
                <a:moveTo>
                  <a:pt x="186" y="87"/>
                </a:moveTo>
                <a:lnTo>
                  <a:pt x="185" y="87"/>
                </a:lnTo>
                <a:lnTo>
                  <a:pt x="184" y="88"/>
                </a:lnTo>
                <a:lnTo>
                  <a:pt x="184" y="91"/>
                </a:lnTo>
                <a:lnTo>
                  <a:pt x="207" y="132"/>
                </a:lnTo>
                <a:lnTo>
                  <a:pt x="208" y="133"/>
                </a:lnTo>
                <a:lnTo>
                  <a:pt x="209" y="133"/>
                </a:lnTo>
                <a:lnTo>
                  <a:pt x="211" y="132"/>
                </a:lnTo>
                <a:lnTo>
                  <a:pt x="212" y="131"/>
                </a:lnTo>
                <a:lnTo>
                  <a:pt x="217" y="114"/>
                </a:lnTo>
                <a:lnTo>
                  <a:pt x="221" y="99"/>
                </a:lnTo>
                <a:lnTo>
                  <a:pt x="221" y="97"/>
                </a:lnTo>
                <a:lnTo>
                  <a:pt x="220" y="95"/>
                </a:lnTo>
                <a:lnTo>
                  <a:pt x="204" y="91"/>
                </a:lnTo>
                <a:lnTo>
                  <a:pt x="186" y="87"/>
                </a:lnTo>
                <a:close/>
                <a:moveTo>
                  <a:pt x="93" y="87"/>
                </a:moveTo>
                <a:lnTo>
                  <a:pt x="75" y="91"/>
                </a:lnTo>
                <a:lnTo>
                  <a:pt x="60" y="96"/>
                </a:lnTo>
                <a:lnTo>
                  <a:pt x="59" y="96"/>
                </a:lnTo>
                <a:lnTo>
                  <a:pt x="57" y="99"/>
                </a:lnTo>
                <a:lnTo>
                  <a:pt x="61" y="114"/>
                </a:lnTo>
                <a:lnTo>
                  <a:pt x="68" y="132"/>
                </a:lnTo>
                <a:lnTo>
                  <a:pt x="68" y="132"/>
                </a:lnTo>
                <a:lnTo>
                  <a:pt x="69" y="133"/>
                </a:lnTo>
                <a:lnTo>
                  <a:pt x="70" y="133"/>
                </a:lnTo>
                <a:lnTo>
                  <a:pt x="71" y="132"/>
                </a:lnTo>
                <a:lnTo>
                  <a:pt x="96" y="91"/>
                </a:lnTo>
                <a:lnTo>
                  <a:pt x="96" y="88"/>
                </a:lnTo>
                <a:lnTo>
                  <a:pt x="94" y="87"/>
                </a:lnTo>
                <a:lnTo>
                  <a:pt x="93" y="87"/>
                </a:lnTo>
                <a:close/>
                <a:moveTo>
                  <a:pt x="139" y="83"/>
                </a:moveTo>
                <a:lnTo>
                  <a:pt x="111" y="85"/>
                </a:lnTo>
                <a:lnTo>
                  <a:pt x="108" y="86"/>
                </a:lnTo>
                <a:lnTo>
                  <a:pt x="105" y="87"/>
                </a:lnTo>
                <a:lnTo>
                  <a:pt x="102" y="90"/>
                </a:lnTo>
                <a:lnTo>
                  <a:pt x="87" y="114"/>
                </a:lnTo>
                <a:lnTo>
                  <a:pt x="74" y="138"/>
                </a:lnTo>
                <a:lnTo>
                  <a:pt x="73" y="143"/>
                </a:lnTo>
                <a:lnTo>
                  <a:pt x="74" y="148"/>
                </a:lnTo>
                <a:lnTo>
                  <a:pt x="87" y="174"/>
                </a:lnTo>
                <a:lnTo>
                  <a:pt x="102" y="198"/>
                </a:lnTo>
                <a:lnTo>
                  <a:pt x="105" y="201"/>
                </a:lnTo>
                <a:lnTo>
                  <a:pt x="108" y="202"/>
                </a:lnTo>
                <a:lnTo>
                  <a:pt x="111" y="202"/>
                </a:lnTo>
                <a:lnTo>
                  <a:pt x="139" y="203"/>
                </a:lnTo>
                <a:lnTo>
                  <a:pt x="168" y="202"/>
                </a:lnTo>
                <a:lnTo>
                  <a:pt x="171" y="202"/>
                </a:lnTo>
                <a:lnTo>
                  <a:pt x="174" y="201"/>
                </a:lnTo>
                <a:lnTo>
                  <a:pt x="176" y="198"/>
                </a:lnTo>
                <a:lnTo>
                  <a:pt x="191" y="174"/>
                </a:lnTo>
                <a:lnTo>
                  <a:pt x="204" y="148"/>
                </a:lnTo>
                <a:lnTo>
                  <a:pt x="206" y="143"/>
                </a:lnTo>
                <a:lnTo>
                  <a:pt x="204" y="138"/>
                </a:lnTo>
                <a:lnTo>
                  <a:pt x="191" y="114"/>
                </a:lnTo>
                <a:lnTo>
                  <a:pt x="176" y="90"/>
                </a:lnTo>
                <a:lnTo>
                  <a:pt x="174" y="87"/>
                </a:lnTo>
                <a:lnTo>
                  <a:pt x="171" y="86"/>
                </a:lnTo>
                <a:lnTo>
                  <a:pt x="168" y="85"/>
                </a:lnTo>
                <a:lnTo>
                  <a:pt x="139" y="83"/>
                </a:lnTo>
                <a:close/>
                <a:moveTo>
                  <a:pt x="139" y="50"/>
                </a:moveTo>
                <a:lnTo>
                  <a:pt x="138" y="50"/>
                </a:lnTo>
                <a:lnTo>
                  <a:pt x="126" y="62"/>
                </a:lnTo>
                <a:lnTo>
                  <a:pt x="114" y="74"/>
                </a:lnTo>
                <a:lnTo>
                  <a:pt x="114" y="77"/>
                </a:lnTo>
                <a:lnTo>
                  <a:pt x="115" y="78"/>
                </a:lnTo>
                <a:lnTo>
                  <a:pt x="116" y="78"/>
                </a:lnTo>
                <a:lnTo>
                  <a:pt x="163" y="80"/>
                </a:lnTo>
                <a:lnTo>
                  <a:pt x="165" y="78"/>
                </a:lnTo>
                <a:lnTo>
                  <a:pt x="166" y="77"/>
                </a:lnTo>
                <a:lnTo>
                  <a:pt x="165" y="74"/>
                </a:lnTo>
                <a:lnTo>
                  <a:pt x="153" y="62"/>
                </a:lnTo>
                <a:lnTo>
                  <a:pt x="142" y="50"/>
                </a:lnTo>
                <a:lnTo>
                  <a:pt x="139" y="50"/>
                </a:lnTo>
                <a:close/>
                <a:moveTo>
                  <a:pt x="170" y="32"/>
                </a:moveTo>
                <a:lnTo>
                  <a:pt x="160" y="36"/>
                </a:lnTo>
                <a:lnTo>
                  <a:pt x="148" y="42"/>
                </a:lnTo>
                <a:lnTo>
                  <a:pt x="147" y="44"/>
                </a:lnTo>
                <a:lnTo>
                  <a:pt x="147" y="46"/>
                </a:lnTo>
                <a:lnTo>
                  <a:pt x="148" y="48"/>
                </a:lnTo>
                <a:lnTo>
                  <a:pt x="161" y="60"/>
                </a:lnTo>
                <a:lnTo>
                  <a:pt x="174" y="76"/>
                </a:lnTo>
                <a:lnTo>
                  <a:pt x="176" y="78"/>
                </a:lnTo>
                <a:lnTo>
                  <a:pt x="179" y="80"/>
                </a:lnTo>
                <a:lnTo>
                  <a:pt x="181" y="81"/>
                </a:lnTo>
                <a:lnTo>
                  <a:pt x="202" y="83"/>
                </a:lnTo>
                <a:lnTo>
                  <a:pt x="218" y="88"/>
                </a:lnTo>
                <a:lnTo>
                  <a:pt x="221" y="88"/>
                </a:lnTo>
                <a:lnTo>
                  <a:pt x="222" y="87"/>
                </a:lnTo>
                <a:lnTo>
                  <a:pt x="222" y="86"/>
                </a:lnTo>
                <a:lnTo>
                  <a:pt x="222" y="71"/>
                </a:lnTo>
                <a:lnTo>
                  <a:pt x="220" y="58"/>
                </a:lnTo>
                <a:lnTo>
                  <a:pt x="216" y="46"/>
                </a:lnTo>
                <a:lnTo>
                  <a:pt x="214" y="46"/>
                </a:lnTo>
                <a:lnTo>
                  <a:pt x="213" y="45"/>
                </a:lnTo>
                <a:lnTo>
                  <a:pt x="212" y="46"/>
                </a:lnTo>
                <a:lnTo>
                  <a:pt x="200" y="50"/>
                </a:lnTo>
                <a:lnTo>
                  <a:pt x="189" y="49"/>
                </a:lnTo>
                <a:lnTo>
                  <a:pt x="180" y="44"/>
                </a:lnTo>
                <a:lnTo>
                  <a:pt x="174" y="34"/>
                </a:lnTo>
                <a:lnTo>
                  <a:pt x="172" y="32"/>
                </a:lnTo>
                <a:lnTo>
                  <a:pt x="170" y="32"/>
                </a:lnTo>
                <a:close/>
                <a:moveTo>
                  <a:pt x="97" y="30"/>
                </a:moveTo>
                <a:lnTo>
                  <a:pt x="83" y="31"/>
                </a:lnTo>
                <a:lnTo>
                  <a:pt x="70" y="39"/>
                </a:lnTo>
                <a:lnTo>
                  <a:pt x="62" y="50"/>
                </a:lnTo>
                <a:lnTo>
                  <a:pt x="57" y="65"/>
                </a:lnTo>
                <a:lnTo>
                  <a:pt x="56" y="86"/>
                </a:lnTo>
                <a:lnTo>
                  <a:pt x="57" y="87"/>
                </a:lnTo>
                <a:lnTo>
                  <a:pt x="59" y="88"/>
                </a:lnTo>
                <a:lnTo>
                  <a:pt x="60" y="88"/>
                </a:lnTo>
                <a:lnTo>
                  <a:pt x="78" y="83"/>
                </a:lnTo>
                <a:lnTo>
                  <a:pt x="98" y="81"/>
                </a:lnTo>
                <a:lnTo>
                  <a:pt x="101" y="80"/>
                </a:lnTo>
                <a:lnTo>
                  <a:pt x="103" y="78"/>
                </a:lnTo>
                <a:lnTo>
                  <a:pt x="106" y="76"/>
                </a:lnTo>
                <a:lnTo>
                  <a:pt x="119" y="60"/>
                </a:lnTo>
                <a:lnTo>
                  <a:pt x="131" y="48"/>
                </a:lnTo>
                <a:lnTo>
                  <a:pt x="133" y="46"/>
                </a:lnTo>
                <a:lnTo>
                  <a:pt x="133" y="44"/>
                </a:lnTo>
                <a:lnTo>
                  <a:pt x="131" y="42"/>
                </a:lnTo>
                <a:lnTo>
                  <a:pt x="114" y="34"/>
                </a:lnTo>
                <a:lnTo>
                  <a:pt x="97" y="30"/>
                </a:lnTo>
                <a:close/>
                <a:moveTo>
                  <a:pt x="197" y="0"/>
                </a:moveTo>
                <a:lnTo>
                  <a:pt x="209" y="3"/>
                </a:lnTo>
                <a:lnTo>
                  <a:pt x="217" y="11"/>
                </a:lnTo>
                <a:lnTo>
                  <a:pt x="222" y="21"/>
                </a:lnTo>
                <a:lnTo>
                  <a:pt x="221" y="32"/>
                </a:lnTo>
                <a:lnTo>
                  <a:pt x="222" y="35"/>
                </a:lnTo>
                <a:lnTo>
                  <a:pt x="229" y="49"/>
                </a:lnTo>
                <a:lnTo>
                  <a:pt x="231" y="67"/>
                </a:lnTo>
                <a:lnTo>
                  <a:pt x="230" y="90"/>
                </a:lnTo>
                <a:lnTo>
                  <a:pt x="230" y="91"/>
                </a:lnTo>
                <a:lnTo>
                  <a:pt x="231" y="92"/>
                </a:lnTo>
                <a:lnTo>
                  <a:pt x="253" y="104"/>
                </a:lnTo>
                <a:lnTo>
                  <a:pt x="267" y="115"/>
                </a:lnTo>
                <a:lnTo>
                  <a:pt x="276" y="129"/>
                </a:lnTo>
                <a:lnTo>
                  <a:pt x="280" y="143"/>
                </a:lnTo>
                <a:lnTo>
                  <a:pt x="276" y="159"/>
                </a:lnTo>
                <a:lnTo>
                  <a:pt x="267" y="171"/>
                </a:lnTo>
                <a:lnTo>
                  <a:pt x="252" y="184"/>
                </a:lnTo>
                <a:lnTo>
                  <a:pt x="231" y="194"/>
                </a:lnTo>
                <a:lnTo>
                  <a:pt x="230" y="196"/>
                </a:lnTo>
                <a:lnTo>
                  <a:pt x="230" y="197"/>
                </a:lnTo>
                <a:lnTo>
                  <a:pt x="231" y="207"/>
                </a:lnTo>
                <a:lnTo>
                  <a:pt x="231" y="209"/>
                </a:lnTo>
                <a:lnTo>
                  <a:pt x="232" y="209"/>
                </a:lnTo>
                <a:lnTo>
                  <a:pt x="240" y="215"/>
                </a:lnTo>
                <a:lnTo>
                  <a:pt x="246" y="223"/>
                </a:lnTo>
                <a:lnTo>
                  <a:pt x="248" y="233"/>
                </a:lnTo>
                <a:lnTo>
                  <a:pt x="245" y="243"/>
                </a:lnTo>
                <a:lnTo>
                  <a:pt x="239" y="252"/>
                </a:lnTo>
                <a:lnTo>
                  <a:pt x="230" y="257"/>
                </a:lnTo>
                <a:lnTo>
                  <a:pt x="220" y="257"/>
                </a:lnTo>
                <a:lnTo>
                  <a:pt x="218" y="258"/>
                </a:lnTo>
                <a:lnTo>
                  <a:pt x="217" y="258"/>
                </a:lnTo>
                <a:lnTo>
                  <a:pt x="206" y="266"/>
                </a:lnTo>
                <a:lnTo>
                  <a:pt x="193" y="270"/>
                </a:lnTo>
                <a:lnTo>
                  <a:pt x="177" y="267"/>
                </a:lnTo>
                <a:lnTo>
                  <a:pt x="160" y="261"/>
                </a:lnTo>
                <a:lnTo>
                  <a:pt x="142" y="248"/>
                </a:lnTo>
                <a:lnTo>
                  <a:pt x="139" y="248"/>
                </a:lnTo>
                <a:lnTo>
                  <a:pt x="138" y="248"/>
                </a:lnTo>
                <a:lnTo>
                  <a:pt x="119" y="262"/>
                </a:lnTo>
                <a:lnTo>
                  <a:pt x="100" y="269"/>
                </a:lnTo>
                <a:lnTo>
                  <a:pt x="83" y="269"/>
                </a:lnTo>
                <a:lnTo>
                  <a:pt x="69" y="265"/>
                </a:lnTo>
                <a:lnTo>
                  <a:pt x="59" y="254"/>
                </a:lnTo>
                <a:lnTo>
                  <a:pt x="51" y="239"/>
                </a:lnTo>
                <a:lnTo>
                  <a:pt x="48" y="219"/>
                </a:lnTo>
                <a:lnTo>
                  <a:pt x="47" y="217"/>
                </a:lnTo>
                <a:lnTo>
                  <a:pt x="46" y="216"/>
                </a:lnTo>
                <a:lnTo>
                  <a:pt x="36" y="210"/>
                </a:lnTo>
                <a:lnTo>
                  <a:pt x="29" y="200"/>
                </a:lnTo>
                <a:lnTo>
                  <a:pt x="29" y="187"/>
                </a:lnTo>
                <a:lnTo>
                  <a:pt x="29" y="186"/>
                </a:lnTo>
                <a:lnTo>
                  <a:pt x="28" y="184"/>
                </a:lnTo>
                <a:lnTo>
                  <a:pt x="13" y="173"/>
                </a:lnTo>
                <a:lnTo>
                  <a:pt x="4" y="159"/>
                </a:lnTo>
                <a:lnTo>
                  <a:pt x="0" y="145"/>
                </a:lnTo>
                <a:lnTo>
                  <a:pt x="2" y="129"/>
                </a:lnTo>
                <a:lnTo>
                  <a:pt x="11" y="115"/>
                </a:lnTo>
                <a:lnTo>
                  <a:pt x="27" y="104"/>
                </a:lnTo>
                <a:lnTo>
                  <a:pt x="48" y="92"/>
                </a:lnTo>
                <a:lnTo>
                  <a:pt x="50" y="91"/>
                </a:lnTo>
                <a:lnTo>
                  <a:pt x="50" y="90"/>
                </a:lnTo>
                <a:lnTo>
                  <a:pt x="48" y="67"/>
                </a:lnTo>
                <a:lnTo>
                  <a:pt x="51" y="48"/>
                </a:lnTo>
                <a:lnTo>
                  <a:pt x="59" y="32"/>
                </a:lnTo>
                <a:lnTo>
                  <a:pt x="70" y="23"/>
                </a:lnTo>
                <a:lnTo>
                  <a:pt x="84" y="18"/>
                </a:lnTo>
                <a:lnTo>
                  <a:pt x="100" y="19"/>
                </a:lnTo>
                <a:lnTo>
                  <a:pt x="119" y="26"/>
                </a:lnTo>
                <a:lnTo>
                  <a:pt x="138" y="39"/>
                </a:lnTo>
                <a:lnTo>
                  <a:pt x="139" y="40"/>
                </a:lnTo>
                <a:lnTo>
                  <a:pt x="142" y="39"/>
                </a:lnTo>
                <a:lnTo>
                  <a:pt x="156" y="28"/>
                </a:lnTo>
                <a:lnTo>
                  <a:pt x="171" y="22"/>
                </a:lnTo>
                <a:lnTo>
                  <a:pt x="172" y="21"/>
                </a:lnTo>
                <a:lnTo>
                  <a:pt x="172" y="19"/>
                </a:lnTo>
                <a:lnTo>
                  <a:pt x="177" y="9"/>
                </a:lnTo>
                <a:lnTo>
                  <a:pt x="186" y="3"/>
                </a:lnTo>
                <a:lnTo>
                  <a:pt x="197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Freeform 345"/>
          <p:cNvSpPr>
            <a:spLocks noEditPoints="1"/>
          </p:cNvSpPr>
          <p:nvPr userDrawn="1"/>
        </p:nvSpPr>
        <p:spPr bwMode="auto">
          <a:xfrm rot="19951744">
            <a:off x="485337" y="1535222"/>
            <a:ext cx="2166226" cy="3066048"/>
          </a:xfrm>
          <a:custGeom>
            <a:avLst/>
            <a:gdLst>
              <a:gd name="T0" fmla="*/ 190 w 195"/>
              <a:gd name="T1" fmla="*/ 163 h 276"/>
              <a:gd name="T2" fmla="*/ 195 w 195"/>
              <a:gd name="T3" fmla="*/ 174 h 276"/>
              <a:gd name="T4" fmla="*/ 192 w 195"/>
              <a:gd name="T5" fmla="*/ 180 h 276"/>
              <a:gd name="T6" fmla="*/ 105 w 195"/>
              <a:gd name="T7" fmla="*/ 212 h 276"/>
              <a:gd name="T8" fmla="*/ 98 w 195"/>
              <a:gd name="T9" fmla="*/ 202 h 276"/>
              <a:gd name="T10" fmla="*/ 101 w 195"/>
              <a:gd name="T11" fmla="*/ 195 h 276"/>
              <a:gd name="T12" fmla="*/ 187 w 195"/>
              <a:gd name="T13" fmla="*/ 160 h 276"/>
              <a:gd name="T14" fmla="*/ 20 w 195"/>
              <a:gd name="T15" fmla="*/ 147 h 276"/>
              <a:gd name="T16" fmla="*/ 15 w 195"/>
              <a:gd name="T17" fmla="*/ 157 h 276"/>
              <a:gd name="T18" fmla="*/ 20 w 195"/>
              <a:gd name="T19" fmla="*/ 168 h 276"/>
              <a:gd name="T20" fmla="*/ 32 w 195"/>
              <a:gd name="T21" fmla="*/ 169 h 276"/>
              <a:gd name="T22" fmla="*/ 40 w 195"/>
              <a:gd name="T23" fmla="*/ 161 h 276"/>
              <a:gd name="T24" fmla="*/ 37 w 195"/>
              <a:gd name="T25" fmla="*/ 150 h 276"/>
              <a:gd name="T26" fmla="*/ 27 w 195"/>
              <a:gd name="T27" fmla="*/ 145 h 276"/>
              <a:gd name="T28" fmla="*/ 102 w 195"/>
              <a:gd name="T29" fmla="*/ 2 h 276"/>
              <a:gd name="T30" fmla="*/ 105 w 195"/>
              <a:gd name="T31" fmla="*/ 12 h 276"/>
              <a:gd name="T32" fmla="*/ 100 w 195"/>
              <a:gd name="T33" fmla="*/ 14 h 276"/>
              <a:gd name="T34" fmla="*/ 151 w 195"/>
              <a:gd name="T35" fmla="*/ 146 h 276"/>
              <a:gd name="T36" fmla="*/ 148 w 195"/>
              <a:gd name="T37" fmla="*/ 149 h 276"/>
              <a:gd name="T38" fmla="*/ 147 w 195"/>
              <a:gd name="T39" fmla="*/ 151 h 276"/>
              <a:gd name="T40" fmla="*/ 148 w 195"/>
              <a:gd name="T41" fmla="*/ 160 h 276"/>
              <a:gd name="T42" fmla="*/ 144 w 195"/>
              <a:gd name="T43" fmla="*/ 166 h 276"/>
              <a:gd name="T44" fmla="*/ 129 w 195"/>
              <a:gd name="T45" fmla="*/ 169 h 276"/>
              <a:gd name="T46" fmla="*/ 124 w 195"/>
              <a:gd name="T47" fmla="*/ 161 h 276"/>
              <a:gd name="T48" fmla="*/ 120 w 195"/>
              <a:gd name="T49" fmla="*/ 160 h 276"/>
              <a:gd name="T50" fmla="*/ 118 w 195"/>
              <a:gd name="T51" fmla="*/ 160 h 276"/>
              <a:gd name="T52" fmla="*/ 91 w 195"/>
              <a:gd name="T53" fmla="*/ 97 h 276"/>
              <a:gd name="T54" fmla="*/ 84 w 195"/>
              <a:gd name="T55" fmla="*/ 97 h 276"/>
              <a:gd name="T56" fmla="*/ 52 w 195"/>
              <a:gd name="T57" fmla="*/ 136 h 276"/>
              <a:gd name="T58" fmla="*/ 55 w 195"/>
              <a:gd name="T59" fmla="*/ 151 h 276"/>
              <a:gd name="T60" fmla="*/ 52 w 195"/>
              <a:gd name="T61" fmla="*/ 170 h 276"/>
              <a:gd name="T62" fmla="*/ 46 w 195"/>
              <a:gd name="T63" fmla="*/ 180 h 276"/>
              <a:gd name="T64" fmla="*/ 59 w 195"/>
              <a:gd name="T65" fmla="*/ 216 h 276"/>
              <a:gd name="T66" fmla="*/ 87 w 195"/>
              <a:gd name="T67" fmla="*/ 243 h 276"/>
              <a:gd name="T68" fmla="*/ 185 w 195"/>
              <a:gd name="T69" fmla="*/ 244 h 276"/>
              <a:gd name="T70" fmla="*/ 193 w 195"/>
              <a:gd name="T71" fmla="*/ 256 h 276"/>
              <a:gd name="T72" fmla="*/ 189 w 195"/>
              <a:gd name="T73" fmla="*/ 274 h 276"/>
              <a:gd name="T74" fmla="*/ 22 w 195"/>
              <a:gd name="T75" fmla="*/ 276 h 276"/>
              <a:gd name="T76" fmla="*/ 12 w 195"/>
              <a:gd name="T77" fmla="*/ 270 h 276"/>
              <a:gd name="T78" fmla="*/ 12 w 195"/>
              <a:gd name="T79" fmla="*/ 251 h 276"/>
              <a:gd name="T80" fmla="*/ 22 w 195"/>
              <a:gd name="T81" fmla="*/ 244 h 276"/>
              <a:gd name="T82" fmla="*/ 29 w 195"/>
              <a:gd name="T83" fmla="*/ 241 h 276"/>
              <a:gd name="T84" fmla="*/ 17 w 195"/>
              <a:gd name="T85" fmla="*/ 210 h 276"/>
              <a:gd name="T86" fmla="*/ 8 w 195"/>
              <a:gd name="T87" fmla="*/ 177 h 276"/>
              <a:gd name="T88" fmla="*/ 0 w 195"/>
              <a:gd name="T89" fmla="*/ 157 h 276"/>
              <a:gd name="T90" fmla="*/ 15 w 195"/>
              <a:gd name="T91" fmla="*/ 131 h 276"/>
              <a:gd name="T92" fmla="*/ 38 w 195"/>
              <a:gd name="T93" fmla="*/ 91 h 276"/>
              <a:gd name="T94" fmla="*/ 75 w 195"/>
              <a:gd name="T95" fmla="*/ 62 h 276"/>
              <a:gd name="T96" fmla="*/ 65 w 195"/>
              <a:gd name="T97" fmla="*/ 31 h 276"/>
              <a:gd name="T98" fmla="*/ 61 w 195"/>
              <a:gd name="T99" fmla="*/ 30 h 276"/>
              <a:gd name="T100" fmla="*/ 56 w 195"/>
              <a:gd name="T101" fmla="*/ 31 h 276"/>
              <a:gd name="T102" fmla="*/ 52 w 195"/>
              <a:gd name="T103" fmla="*/ 20 h 276"/>
              <a:gd name="T104" fmla="*/ 59 w 195"/>
              <a:gd name="T105" fmla="*/ 16 h 276"/>
              <a:gd name="T106" fmla="*/ 101 w 195"/>
              <a:gd name="T107" fmla="*/ 0 h 2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95" h="276">
                <a:moveTo>
                  <a:pt x="187" y="160"/>
                </a:moveTo>
                <a:lnTo>
                  <a:pt x="189" y="161"/>
                </a:lnTo>
                <a:lnTo>
                  <a:pt x="190" y="163"/>
                </a:lnTo>
                <a:lnTo>
                  <a:pt x="193" y="165"/>
                </a:lnTo>
                <a:lnTo>
                  <a:pt x="195" y="172"/>
                </a:lnTo>
                <a:lnTo>
                  <a:pt x="195" y="174"/>
                </a:lnTo>
                <a:lnTo>
                  <a:pt x="195" y="177"/>
                </a:lnTo>
                <a:lnTo>
                  <a:pt x="193" y="178"/>
                </a:lnTo>
                <a:lnTo>
                  <a:pt x="192" y="180"/>
                </a:lnTo>
                <a:lnTo>
                  <a:pt x="110" y="212"/>
                </a:lnTo>
                <a:lnTo>
                  <a:pt x="107" y="212"/>
                </a:lnTo>
                <a:lnTo>
                  <a:pt x="105" y="212"/>
                </a:lnTo>
                <a:lnTo>
                  <a:pt x="103" y="211"/>
                </a:lnTo>
                <a:lnTo>
                  <a:pt x="101" y="209"/>
                </a:lnTo>
                <a:lnTo>
                  <a:pt x="98" y="202"/>
                </a:lnTo>
                <a:lnTo>
                  <a:pt x="98" y="200"/>
                </a:lnTo>
                <a:lnTo>
                  <a:pt x="98" y="197"/>
                </a:lnTo>
                <a:lnTo>
                  <a:pt x="101" y="195"/>
                </a:lnTo>
                <a:lnTo>
                  <a:pt x="102" y="193"/>
                </a:lnTo>
                <a:lnTo>
                  <a:pt x="184" y="161"/>
                </a:lnTo>
                <a:lnTo>
                  <a:pt x="187" y="160"/>
                </a:lnTo>
                <a:close/>
                <a:moveTo>
                  <a:pt x="27" y="145"/>
                </a:moveTo>
                <a:lnTo>
                  <a:pt x="23" y="145"/>
                </a:lnTo>
                <a:lnTo>
                  <a:pt x="20" y="147"/>
                </a:lnTo>
                <a:lnTo>
                  <a:pt x="17" y="150"/>
                </a:lnTo>
                <a:lnTo>
                  <a:pt x="15" y="154"/>
                </a:lnTo>
                <a:lnTo>
                  <a:pt x="15" y="157"/>
                </a:lnTo>
                <a:lnTo>
                  <a:pt x="15" y="161"/>
                </a:lnTo>
                <a:lnTo>
                  <a:pt x="17" y="165"/>
                </a:lnTo>
                <a:lnTo>
                  <a:pt x="20" y="168"/>
                </a:lnTo>
                <a:lnTo>
                  <a:pt x="23" y="169"/>
                </a:lnTo>
                <a:lnTo>
                  <a:pt x="27" y="170"/>
                </a:lnTo>
                <a:lnTo>
                  <a:pt x="32" y="169"/>
                </a:lnTo>
                <a:lnTo>
                  <a:pt x="35" y="168"/>
                </a:lnTo>
                <a:lnTo>
                  <a:pt x="37" y="165"/>
                </a:lnTo>
                <a:lnTo>
                  <a:pt x="40" y="161"/>
                </a:lnTo>
                <a:lnTo>
                  <a:pt x="40" y="157"/>
                </a:lnTo>
                <a:lnTo>
                  <a:pt x="40" y="154"/>
                </a:lnTo>
                <a:lnTo>
                  <a:pt x="37" y="150"/>
                </a:lnTo>
                <a:lnTo>
                  <a:pt x="35" y="147"/>
                </a:lnTo>
                <a:lnTo>
                  <a:pt x="32" y="145"/>
                </a:lnTo>
                <a:lnTo>
                  <a:pt x="27" y="145"/>
                </a:lnTo>
                <a:close/>
                <a:moveTo>
                  <a:pt x="101" y="0"/>
                </a:moveTo>
                <a:lnTo>
                  <a:pt x="102" y="0"/>
                </a:lnTo>
                <a:lnTo>
                  <a:pt x="102" y="2"/>
                </a:lnTo>
                <a:lnTo>
                  <a:pt x="106" y="9"/>
                </a:lnTo>
                <a:lnTo>
                  <a:pt x="106" y="11"/>
                </a:lnTo>
                <a:lnTo>
                  <a:pt x="105" y="12"/>
                </a:lnTo>
                <a:lnTo>
                  <a:pt x="103" y="13"/>
                </a:lnTo>
                <a:lnTo>
                  <a:pt x="101" y="14"/>
                </a:lnTo>
                <a:lnTo>
                  <a:pt x="100" y="14"/>
                </a:lnTo>
                <a:lnTo>
                  <a:pt x="100" y="16"/>
                </a:lnTo>
                <a:lnTo>
                  <a:pt x="100" y="18"/>
                </a:lnTo>
                <a:lnTo>
                  <a:pt x="151" y="146"/>
                </a:lnTo>
                <a:lnTo>
                  <a:pt x="151" y="147"/>
                </a:lnTo>
                <a:lnTo>
                  <a:pt x="149" y="149"/>
                </a:lnTo>
                <a:lnTo>
                  <a:pt x="148" y="149"/>
                </a:lnTo>
                <a:lnTo>
                  <a:pt x="148" y="150"/>
                </a:lnTo>
                <a:lnTo>
                  <a:pt x="147" y="150"/>
                </a:lnTo>
                <a:lnTo>
                  <a:pt x="147" y="151"/>
                </a:lnTo>
                <a:lnTo>
                  <a:pt x="147" y="152"/>
                </a:lnTo>
                <a:lnTo>
                  <a:pt x="148" y="157"/>
                </a:lnTo>
                <a:lnTo>
                  <a:pt x="148" y="160"/>
                </a:lnTo>
                <a:lnTo>
                  <a:pt x="148" y="163"/>
                </a:lnTo>
                <a:lnTo>
                  <a:pt x="147" y="164"/>
                </a:lnTo>
                <a:lnTo>
                  <a:pt x="144" y="166"/>
                </a:lnTo>
                <a:lnTo>
                  <a:pt x="134" y="169"/>
                </a:lnTo>
                <a:lnTo>
                  <a:pt x="132" y="170"/>
                </a:lnTo>
                <a:lnTo>
                  <a:pt x="129" y="169"/>
                </a:lnTo>
                <a:lnTo>
                  <a:pt x="128" y="168"/>
                </a:lnTo>
                <a:lnTo>
                  <a:pt x="125" y="165"/>
                </a:lnTo>
                <a:lnTo>
                  <a:pt x="124" y="161"/>
                </a:lnTo>
                <a:lnTo>
                  <a:pt x="124" y="161"/>
                </a:lnTo>
                <a:lnTo>
                  <a:pt x="123" y="160"/>
                </a:lnTo>
                <a:lnTo>
                  <a:pt x="120" y="160"/>
                </a:lnTo>
                <a:lnTo>
                  <a:pt x="120" y="160"/>
                </a:lnTo>
                <a:lnTo>
                  <a:pt x="119" y="161"/>
                </a:lnTo>
                <a:lnTo>
                  <a:pt x="118" y="160"/>
                </a:lnTo>
                <a:lnTo>
                  <a:pt x="116" y="159"/>
                </a:lnTo>
                <a:lnTo>
                  <a:pt x="93" y="100"/>
                </a:lnTo>
                <a:lnTo>
                  <a:pt x="91" y="97"/>
                </a:lnTo>
                <a:lnTo>
                  <a:pt x="89" y="96"/>
                </a:lnTo>
                <a:lnTo>
                  <a:pt x="87" y="96"/>
                </a:lnTo>
                <a:lnTo>
                  <a:pt x="84" y="97"/>
                </a:lnTo>
                <a:lnTo>
                  <a:pt x="70" y="108"/>
                </a:lnTo>
                <a:lnTo>
                  <a:pt x="60" y="120"/>
                </a:lnTo>
                <a:lnTo>
                  <a:pt x="52" y="136"/>
                </a:lnTo>
                <a:lnTo>
                  <a:pt x="51" y="140"/>
                </a:lnTo>
                <a:lnTo>
                  <a:pt x="52" y="145"/>
                </a:lnTo>
                <a:lnTo>
                  <a:pt x="55" y="151"/>
                </a:lnTo>
                <a:lnTo>
                  <a:pt x="55" y="157"/>
                </a:lnTo>
                <a:lnTo>
                  <a:pt x="55" y="164"/>
                </a:lnTo>
                <a:lnTo>
                  <a:pt x="52" y="170"/>
                </a:lnTo>
                <a:lnTo>
                  <a:pt x="49" y="175"/>
                </a:lnTo>
                <a:lnTo>
                  <a:pt x="47" y="178"/>
                </a:lnTo>
                <a:lnTo>
                  <a:pt x="46" y="180"/>
                </a:lnTo>
                <a:lnTo>
                  <a:pt x="46" y="184"/>
                </a:lnTo>
                <a:lnTo>
                  <a:pt x="51" y="201"/>
                </a:lnTo>
                <a:lnTo>
                  <a:pt x="59" y="216"/>
                </a:lnTo>
                <a:lnTo>
                  <a:pt x="69" y="230"/>
                </a:lnTo>
                <a:lnTo>
                  <a:pt x="83" y="242"/>
                </a:lnTo>
                <a:lnTo>
                  <a:pt x="87" y="243"/>
                </a:lnTo>
                <a:lnTo>
                  <a:pt x="89" y="244"/>
                </a:lnTo>
                <a:lnTo>
                  <a:pt x="181" y="244"/>
                </a:lnTo>
                <a:lnTo>
                  <a:pt x="185" y="244"/>
                </a:lnTo>
                <a:lnTo>
                  <a:pt x="189" y="247"/>
                </a:lnTo>
                <a:lnTo>
                  <a:pt x="192" y="251"/>
                </a:lnTo>
                <a:lnTo>
                  <a:pt x="193" y="256"/>
                </a:lnTo>
                <a:lnTo>
                  <a:pt x="193" y="265"/>
                </a:lnTo>
                <a:lnTo>
                  <a:pt x="192" y="270"/>
                </a:lnTo>
                <a:lnTo>
                  <a:pt x="189" y="274"/>
                </a:lnTo>
                <a:lnTo>
                  <a:pt x="185" y="276"/>
                </a:lnTo>
                <a:lnTo>
                  <a:pt x="181" y="276"/>
                </a:lnTo>
                <a:lnTo>
                  <a:pt x="22" y="276"/>
                </a:lnTo>
                <a:lnTo>
                  <a:pt x="18" y="276"/>
                </a:lnTo>
                <a:lnTo>
                  <a:pt x="14" y="274"/>
                </a:lnTo>
                <a:lnTo>
                  <a:pt x="12" y="270"/>
                </a:lnTo>
                <a:lnTo>
                  <a:pt x="10" y="265"/>
                </a:lnTo>
                <a:lnTo>
                  <a:pt x="10" y="256"/>
                </a:lnTo>
                <a:lnTo>
                  <a:pt x="12" y="251"/>
                </a:lnTo>
                <a:lnTo>
                  <a:pt x="14" y="247"/>
                </a:lnTo>
                <a:lnTo>
                  <a:pt x="18" y="244"/>
                </a:lnTo>
                <a:lnTo>
                  <a:pt x="22" y="244"/>
                </a:lnTo>
                <a:lnTo>
                  <a:pt x="24" y="244"/>
                </a:lnTo>
                <a:lnTo>
                  <a:pt x="27" y="243"/>
                </a:lnTo>
                <a:lnTo>
                  <a:pt x="29" y="241"/>
                </a:lnTo>
                <a:lnTo>
                  <a:pt x="29" y="238"/>
                </a:lnTo>
                <a:lnTo>
                  <a:pt x="28" y="235"/>
                </a:lnTo>
                <a:lnTo>
                  <a:pt x="17" y="210"/>
                </a:lnTo>
                <a:lnTo>
                  <a:pt x="10" y="183"/>
                </a:lnTo>
                <a:lnTo>
                  <a:pt x="9" y="179"/>
                </a:lnTo>
                <a:lnTo>
                  <a:pt x="8" y="177"/>
                </a:lnTo>
                <a:lnTo>
                  <a:pt x="4" y="170"/>
                </a:lnTo>
                <a:lnTo>
                  <a:pt x="0" y="164"/>
                </a:lnTo>
                <a:lnTo>
                  <a:pt x="0" y="157"/>
                </a:lnTo>
                <a:lnTo>
                  <a:pt x="3" y="143"/>
                </a:lnTo>
                <a:lnTo>
                  <a:pt x="13" y="133"/>
                </a:lnTo>
                <a:lnTo>
                  <a:pt x="15" y="131"/>
                </a:lnTo>
                <a:lnTo>
                  <a:pt x="17" y="128"/>
                </a:lnTo>
                <a:lnTo>
                  <a:pt x="27" y="109"/>
                </a:lnTo>
                <a:lnTo>
                  <a:pt x="38" y="91"/>
                </a:lnTo>
                <a:lnTo>
                  <a:pt x="54" y="76"/>
                </a:lnTo>
                <a:lnTo>
                  <a:pt x="73" y="63"/>
                </a:lnTo>
                <a:lnTo>
                  <a:pt x="75" y="62"/>
                </a:lnTo>
                <a:lnTo>
                  <a:pt x="75" y="59"/>
                </a:lnTo>
                <a:lnTo>
                  <a:pt x="75" y="57"/>
                </a:lnTo>
                <a:lnTo>
                  <a:pt x="65" y="31"/>
                </a:lnTo>
                <a:lnTo>
                  <a:pt x="65" y="30"/>
                </a:lnTo>
                <a:lnTo>
                  <a:pt x="64" y="30"/>
                </a:lnTo>
                <a:lnTo>
                  <a:pt x="61" y="30"/>
                </a:lnTo>
                <a:lnTo>
                  <a:pt x="59" y="31"/>
                </a:lnTo>
                <a:lnTo>
                  <a:pt x="58" y="31"/>
                </a:lnTo>
                <a:lnTo>
                  <a:pt x="56" y="31"/>
                </a:lnTo>
                <a:lnTo>
                  <a:pt x="55" y="30"/>
                </a:lnTo>
                <a:lnTo>
                  <a:pt x="52" y="22"/>
                </a:lnTo>
                <a:lnTo>
                  <a:pt x="52" y="20"/>
                </a:lnTo>
                <a:lnTo>
                  <a:pt x="52" y="18"/>
                </a:lnTo>
                <a:lnTo>
                  <a:pt x="54" y="18"/>
                </a:lnTo>
                <a:lnTo>
                  <a:pt x="59" y="16"/>
                </a:lnTo>
                <a:lnTo>
                  <a:pt x="93" y="2"/>
                </a:lnTo>
                <a:lnTo>
                  <a:pt x="98" y="0"/>
                </a:lnTo>
                <a:lnTo>
                  <a:pt x="101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" name="Freeform 387"/>
          <p:cNvSpPr>
            <a:spLocks noEditPoints="1"/>
          </p:cNvSpPr>
          <p:nvPr userDrawn="1"/>
        </p:nvSpPr>
        <p:spPr bwMode="auto">
          <a:xfrm rot="1888595">
            <a:off x="2442159" y="392103"/>
            <a:ext cx="1572202" cy="2081915"/>
          </a:xfrm>
          <a:custGeom>
            <a:avLst/>
            <a:gdLst>
              <a:gd name="T0" fmla="*/ 68 w 219"/>
              <a:gd name="T1" fmla="*/ 188 h 290"/>
              <a:gd name="T2" fmla="*/ 108 w 219"/>
              <a:gd name="T3" fmla="*/ 177 h 290"/>
              <a:gd name="T4" fmla="*/ 114 w 219"/>
              <a:gd name="T5" fmla="*/ 174 h 290"/>
              <a:gd name="T6" fmla="*/ 168 w 219"/>
              <a:gd name="T7" fmla="*/ 174 h 290"/>
              <a:gd name="T8" fmla="*/ 52 w 219"/>
              <a:gd name="T9" fmla="*/ 172 h 290"/>
              <a:gd name="T10" fmla="*/ 100 w 219"/>
              <a:gd name="T11" fmla="*/ 170 h 290"/>
              <a:gd name="T12" fmla="*/ 52 w 219"/>
              <a:gd name="T13" fmla="*/ 117 h 290"/>
              <a:gd name="T14" fmla="*/ 44 w 219"/>
              <a:gd name="T15" fmla="*/ 168 h 290"/>
              <a:gd name="T16" fmla="*/ 53 w 219"/>
              <a:gd name="T17" fmla="*/ 118 h 290"/>
              <a:gd name="T18" fmla="*/ 89 w 219"/>
              <a:gd name="T19" fmla="*/ 138 h 290"/>
              <a:gd name="T20" fmla="*/ 137 w 219"/>
              <a:gd name="T21" fmla="*/ 145 h 290"/>
              <a:gd name="T22" fmla="*/ 150 w 219"/>
              <a:gd name="T23" fmla="*/ 141 h 290"/>
              <a:gd name="T24" fmla="*/ 175 w 219"/>
              <a:gd name="T25" fmla="*/ 169 h 290"/>
              <a:gd name="T26" fmla="*/ 172 w 219"/>
              <a:gd name="T27" fmla="*/ 114 h 290"/>
              <a:gd name="T28" fmla="*/ 31 w 219"/>
              <a:gd name="T29" fmla="*/ 152 h 290"/>
              <a:gd name="T30" fmla="*/ 43 w 219"/>
              <a:gd name="T31" fmla="*/ 112 h 290"/>
              <a:gd name="T32" fmla="*/ 115 w 219"/>
              <a:gd name="T33" fmla="*/ 109 h 290"/>
              <a:gd name="T34" fmla="*/ 164 w 219"/>
              <a:gd name="T35" fmla="*/ 112 h 290"/>
              <a:gd name="T36" fmla="*/ 73 w 219"/>
              <a:gd name="T37" fmla="*/ 83 h 290"/>
              <a:gd name="T38" fmla="*/ 83 w 219"/>
              <a:gd name="T39" fmla="*/ 131 h 290"/>
              <a:gd name="T40" fmla="*/ 77 w 219"/>
              <a:gd name="T41" fmla="*/ 82 h 290"/>
              <a:gd name="T42" fmla="*/ 175 w 219"/>
              <a:gd name="T43" fmla="*/ 108 h 290"/>
              <a:gd name="T44" fmla="*/ 196 w 219"/>
              <a:gd name="T45" fmla="*/ 90 h 290"/>
              <a:gd name="T46" fmla="*/ 82 w 219"/>
              <a:gd name="T47" fmla="*/ 77 h 290"/>
              <a:gd name="T48" fmla="*/ 129 w 219"/>
              <a:gd name="T49" fmla="*/ 85 h 290"/>
              <a:gd name="T50" fmla="*/ 174 w 219"/>
              <a:gd name="T51" fmla="*/ 51 h 290"/>
              <a:gd name="T52" fmla="*/ 156 w 219"/>
              <a:gd name="T53" fmla="*/ 96 h 290"/>
              <a:gd name="T54" fmla="*/ 178 w 219"/>
              <a:gd name="T55" fmla="*/ 77 h 290"/>
              <a:gd name="T56" fmla="*/ 43 w 219"/>
              <a:gd name="T57" fmla="*/ 51 h 290"/>
              <a:gd name="T58" fmla="*/ 49 w 219"/>
              <a:gd name="T59" fmla="*/ 104 h 290"/>
              <a:gd name="T60" fmla="*/ 184 w 219"/>
              <a:gd name="T61" fmla="*/ 41 h 290"/>
              <a:gd name="T62" fmla="*/ 202 w 219"/>
              <a:gd name="T63" fmla="*/ 89 h 290"/>
              <a:gd name="T64" fmla="*/ 112 w 219"/>
              <a:gd name="T65" fmla="*/ 205 h 290"/>
              <a:gd name="T66" fmla="*/ 41 w 219"/>
              <a:gd name="T67" fmla="*/ 183 h 290"/>
              <a:gd name="T68" fmla="*/ 137 w 219"/>
              <a:gd name="T69" fmla="*/ 209 h 290"/>
              <a:gd name="T70" fmla="*/ 201 w 219"/>
              <a:gd name="T71" fmla="*/ 64 h 290"/>
              <a:gd name="T72" fmla="*/ 118 w 219"/>
              <a:gd name="T73" fmla="*/ 49 h 290"/>
              <a:gd name="T74" fmla="*/ 138 w 219"/>
              <a:gd name="T75" fmla="*/ 76 h 290"/>
              <a:gd name="T76" fmla="*/ 92 w 219"/>
              <a:gd name="T77" fmla="*/ 23 h 290"/>
              <a:gd name="T78" fmla="*/ 75 w 219"/>
              <a:gd name="T79" fmla="*/ 71 h 290"/>
              <a:gd name="T80" fmla="*/ 95 w 219"/>
              <a:gd name="T81" fmla="*/ 23 h 290"/>
              <a:gd name="T82" fmla="*/ 110 w 219"/>
              <a:gd name="T83" fmla="*/ 43 h 290"/>
              <a:gd name="T84" fmla="*/ 151 w 219"/>
              <a:gd name="T85" fmla="*/ 32 h 290"/>
              <a:gd name="T86" fmla="*/ 219 w 219"/>
              <a:gd name="T87" fmla="*/ 12 h 290"/>
              <a:gd name="T88" fmla="*/ 195 w 219"/>
              <a:gd name="T89" fmla="*/ 30 h 290"/>
              <a:gd name="T90" fmla="*/ 219 w 219"/>
              <a:gd name="T91" fmla="*/ 101 h 290"/>
              <a:gd name="T92" fmla="*/ 118 w 219"/>
              <a:gd name="T93" fmla="*/ 219 h 290"/>
              <a:gd name="T94" fmla="*/ 126 w 219"/>
              <a:gd name="T95" fmla="*/ 243 h 290"/>
              <a:gd name="T96" fmla="*/ 118 w 219"/>
              <a:gd name="T97" fmla="*/ 266 h 290"/>
              <a:gd name="T98" fmla="*/ 183 w 219"/>
              <a:gd name="T99" fmla="*/ 290 h 290"/>
              <a:gd name="T100" fmla="*/ 77 w 219"/>
              <a:gd name="T101" fmla="*/ 269 h 290"/>
              <a:gd name="T102" fmla="*/ 95 w 219"/>
              <a:gd name="T103" fmla="*/ 251 h 290"/>
              <a:gd name="T104" fmla="*/ 103 w 219"/>
              <a:gd name="T105" fmla="*/ 220 h 290"/>
              <a:gd name="T106" fmla="*/ 30 w 219"/>
              <a:gd name="T107" fmla="*/ 193 h 290"/>
              <a:gd name="T108" fmla="*/ 20 w 219"/>
              <a:gd name="T109" fmla="*/ 219 h 290"/>
              <a:gd name="T110" fmla="*/ 13 w 219"/>
              <a:gd name="T111" fmla="*/ 188 h 290"/>
              <a:gd name="T112" fmla="*/ 37 w 219"/>
              <a:gd name="T113" fmla="*/ 173 h 290"/>
              <a:gd name="T114" fmla="*/ 62 w 219"/>
              <a:gd name="T115" fmla="*/ 27 h 290"/>
              <a:gd name="T116" fmla="*/ 177 w 219"/>
              <a:gd name="T117" fmla="*/ 39 h 290"/>
              <a:gd name="T118" fmla="*/ 192 w 219"/>
              <a:gd name="T119" fmla="*/ 6 h 2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19" h="290">
                <a:moveTo>
                  <a:pt x="106" y="175"/>
                </a:moveTo>
                <a:lnTo>
                  <a:pt x="104" y="175"/>
                </a:lnTo>
                <a:lnTo>
                  <a:pt x="87" y="183"/>
                </a:lnTo>
                <a:lnTo>
                  <a:pt x="68" y="187"/>
                </a:lnTo>
                <a:lnTo>
                  <a:pt x="68" y="187"/>
                </a:lnTo>
                <a:lnTo>
                  <a:pt x="67" y="188"/>
                </a:lnTo>
                <a:lnTo>
                  <a:pt x="68" y="188"/>
                </a:lnTo>
                <a:lnTo>
                  <a:pt x="90" y="196"/>
                </a:lnTo>
                <a:lnTo>
                  <a:pt x="113" y="198"/>
                </a:lnTo>
                <a:lnTo>
                  <a:pt x="114" y="198"/>
                </a:lnTo>
                <a:lnTo>
                  <a:pt x="115" y="196"/>
                </a:lnTo>
                <a:lnTo>
                  <a:pt x="115" y="195"/>
                </a:lnTo>
                <a:lnTo>
                  <a:pt x="113" y="186"/>
                </a:lnTo>
                <a:lnTo>
                  <a:pt x="108" y="177"/>
                </a:lnTo>
                <a:lnTo>
                  <a:pt x="108" y="177"/>
                </a:lnTo>
                <a:lnTo>
                  <a:pt x="106" y="175"/>
                </a:lnTo>
                <a:close/>
                <a:moveTo>
                  <a:pt x="142" y="150"/>
                </a:moveTo>
                <a:lnTo>
                  <a:pt x="141" y="150"/>
                </a:lnTo>
                <a:lnTo>
                  <a:pt x="115" y="170"/>
                </a:lnTo>
                <a:lnTo>
                  <a:pt x="114" y="172"/>
                </a:lnTo>
                <a:lnTo>
                  <a:pt x="114" y="174"/>
                </a:lnTo>
                <a:lnTo>
                  <a:pt x="123" y="195"/>
                </a:lnTo>
                <a:lnTo>
                  <a:pt x="124" y="197"/>
                </a:lnTo>
                <a:lnTo>
                  <a:pt x="126" y="197"/>
                </a:lnTo>
                <a:lnTo>
                  <a:pt x="147" y="189"/>
                </a:lnTo>
                <a:lnTo>
                  <a:pt x="168" y="177"/>
                </a:lnTo>
                <a:lnTo>
                  <a:pt x="168" y="175"/>
                </a:lnTo>
                <a:lnTo>
                  <a:pt x="168" y="174"/>
                </a:lnTo>
                <a:lnTo>
                  <a:pt x="168" y="173"/>
                </a:lnTo>
                <a:lnTo>
                  <a:pt x="145" y="150"/>
                </a:lnTo>
                <a:lnTo>
                  <a:pt x="143" y="150"/>
                </a:lnTo>
                <a:lnTo>
                  <a:pt x="142" y="150"/>
                </a:lnTo>
                <a:close/>
                <a:moveTo>
                  <a:pt x="81" y="143"/>
                </a:moveTo>
                <a:lnTo>
                  <a:pt x="80" y="143"/>
                </a:lnTo>
                <a:lnTo>
                  <a:pt x="52" y="172"/>
                </a:lnTo>
                <a:lnTo>
                  <a:pt x="52" y="174"/>
                </a:lnTo>
                <a:lnTo>
                  <a:pt x="52" y="175"/>
                </a:lnTo>
                <a:lnTo>
                  <a:pt x="53" y="177"/>
                </a:lnTo>
                <a:lnTo>
                  <a:pt x="64" y="179"/>
                </a:lnTo>
                <a:lnTo>
                  <a:pt x="77" y="179"/>
                </a:lnTo>
                <a:lnTo>
                  <a:pt x="90" y="175"/>
                </a:lnTo>
                <a:lnTo>
                  <a:pt x="100" y="170"/>
                </a:lnTo>
                <a:lnTo>
                  <a:pt x="101" y="169"/>
                </a:lnTo>
                <a:lnTo>
                  <a:pt x="103" y="168"/>
                </a:lnTo>
                <a:lnTo>
                  <a:pt x="101" y="166"/>
                </a:lnTo>
                <a:lnTo>
                  <a:pt x="85" y="143"/>
                </a:lnTo>
                <a:lnTo>
                  <a:pt x="83" y="143"/>
                </a:lnTo>
                <a:lnTo>
                  <a:pt x="81" y="143"/>
                </a:lnTo>
                <a:close/>
                <a:moveTo>
                  <a:pt x="52" y="117"/>
                </a:moveTo>
                <a:lnTo>
                  <a:pt x="50" y="118"/>
                </a:lnTo>
                <a:lnTo>
                  <a:pt x="49" y="119"/>
                </a:lnTo>
                <a:lnTo>
                  <a:pt x="44" y="129"/>
                </a:lnTo>
                <a:lnTo>
                  <a:pt x="40" y="142"/>
                </a:lnTo>
                <a:lnTo>
                  <a:pt x="40" y="155"/>
                </a:lnTo>
                <a:lnTo>
                  <a:pt x="43" y="166"/>
                </a:lnTo>
                <a:lnTo>
                  <a:pt x="44" y="168"/>
                </a:lnTo>
                <a:lnTo>
                  <a:pt x="45" y="168"/>
                </a:lnTo>
                <a:lnTo>
                  <a:pt x="48" y="168"/>
                </a:lnTo>
                <a:lnTo>
                  <a:pt x="76" y="140"/>
                </a:lnTo>
                <a:lnTo>
                  <a:pt x="76" y="138"/>
                </a:lnTo>
                <a:lnTo>
                  <a:pt x="76" y="136"/>
                </a:lnTo>
                <a:lnTo>
                  <a:pt x="76" y="135"/>
                </a:lnTo>
                <a:lnTo>
                  <a:pt x="53" y="118"/>
                </a:lnTo>
                <a:lnTo>
                  <a:pt x="52" y="117"/>
                </a:lnTo>
                <a:close/>
                <a:moveTo>
                  <a:pt x="110" y="115"/>
                </a:moveTo>
                <a:lnTo>
                  <a:pt x="109" y="115"/>
                </a:lnTo>
                <a:lnTo>
                  <a:pt x="108" y="117"/>
                </a:lnTo>
                <a:lnTo>
                  <a:pt x="89" y="135"/>
                </a:lnTo>
                <a:lnTo>
                  <a:pt x="89" y="136"/>
                </a:lnTo>
                <a:lnTo>
                  <a:pt x="89" y="138"/>
                </a:lnTo>
                <a:lnTo>
                  <a:pt x="89" y="140"/>
                </a:lnTo>
                <a:lnTo>
                  <a:pt x="108" y="164"/>
                </a:lnTo>
                <a:lnTo>
                  <a:pt x="109" y="164"/>
                </a:lnTo>
                <a:lnTo>
                  <a:pt x="110" y="165"/>
                </a:lnTo>
                <a:lnTo>
                  <a:pt x="112" y="164"/>
                </a:lnTo>
                <a:lnTo>
                  <a:pt x="136" y="146"/>
                </a:lnTo>
                <a:lnTo>
                  <a:pt x="137" y="145"/>
                </a:lnTo>
                <a:lnTo>
                  <a:pt x="137" y="142"/>
                </a:lnTo>
                <a:lnTo>
                  <a:pt x="136" y="141"/>
                </a:lnTo>
                <a:lnTo>
                  <a:pt x="112" y="117"/>
                </a:lnTo>
                <a:lnTo>
                  <a:pt x="110" y="115"/>
                </a:lnTo>
                <a:close/>
                <a:moveTo>
                  <a:pt x="172" y="114"/>
                </a:moveTo>
                <a:lnTo>
                  <a:pt x="169" y="115"/>
                </a:lnTo>
                <a:lnTo>
                  <a:pt x="150" y="141"/>
                </a:lnTo>
                <a:lnTo>
                  <a:pt x="149" y="142"/>
                </a:lnTo>
                <a:lnTo>
                  <a:pt x="149" y="145"/>
                </a:lnTo>
                <a:lnTo>
                  <a:pt x="150" y="146"/>
                </a:lnTo>
                <a:lnTo>
                  <a:pt x="172" y="168"/>
                </a:lnTo>
                <a:lnTo>
                  <a:pt x="173" y="169"/>
                </a:lnTo>
                <a:lnTo>
                  <a:pt x="174" y="169"/>
                </a:lnTo>
                <a:lnTo>
                  <a:pt x="175" y="169"/>
                </a:lnTo>
                <a:lnTo>
                  <a:pt x="177" y="168"/>
                </a:lnTo>
                <a:lnTo>
                  <a:pt x="189" y="149"/>
                </a:lnTo>
                <a:lnTo>
                  <a:pt x="196" y="127"/>
                </a:lnTo>
                <a:lnTo>
                  <a:pt x="196" y="124"/>
                </a:lnTo>
                <a:lnTo>
                  <a:pt x="195" y="123"/>
                </a:lnTo>
                <a:lnTo>
                  <a:pt x="173" y="114"/>
                </a:lnTo>
                <a:lnTo>
                  <a:pt x="172" y="114"/>
                </a:lnTo>
                <a:close/>
                <a:moveTo>
                  <a:pt x="25" y="104"/>
                </a:moveTo>
                <a:lnTo>
                  <a:pt x="23" y="104"/>
                </a:lnTo>
                <a:lnTo>
                  <a:pt x="21" y="105"/>
                </a:lnTo>
                <a:lnTo>
                  <a:pt x="21" y="106"/>
                </a:lnTo>
                <a:lnTo>
                  <a:pt x="23" y="129"/>
                </a:lnTo>
                <a:lnTo>
                  <a:pt x="31" y="151"/>
                </a:lnTo>
                <a:lnTo>
                  <a:pt x="31" y="152"/>
                </a:lnTo>
                <a:lnTo>
                  <a:pt x="32" y="151"/>
                </a:lnTo>
                <a:lnTo>
                  <a:pt x="32" y="151"/>
                </a:lnTo>
                <a:lnTo>
                  <a:pt x="36" y="132"/>
                </a:lnTo>
                <a:lnTo>
                  <a:pt x="44" y="115"/>
                </a:lnTo>
                <a:lnTo>
                  <a:pt x="44" y="113"/>
                </a:lnTo>
                <a:lnTo>
                  <a:pt x="43" y="112"/>
                </a:lnTo>
                <a:lnTo>
                  <a:pt x="43" y="112"/>
                </a:lnTo>
                <a:lnTo>
                  <a:pt x="34" y="106"/>
                </a:lnTo>
                <a:lnTo>
                  <a:pt x="25" y="104"/>
                </a:lnTo>
                <a:close/>
                <a:moveTo>
                  <a:pt x="137" y="89"/>
                </a:moveTo>
                <a:lnTo>
                  <a:pt x="136" y="89"/>
                </a:lnTo>
                <a:lnTo>
                  <a:pt x="135" y="90"/>
                </a:lnTo>
                <a:lnTo>
                  <a:pt x="117" y="108"/>
                </a:lnTo>
                <a:lnTo>
                  <a:pt x="115" y="109"/>
                </a:lnTo>
                <a:lnTo>
                  <a:pt x="115" y="110"/>
                </a:lnTo>
                <a:lnTo>
                  <a:pt x="117" y="112"/>
                </a:lnTo>
                <a:lnTo>
                  <a:pt x="141" y="137"/>
                </a:lnTo>
                <a:lnTo>
                  <a:pt x="142" y="137"/>
                </a:lnTo>
                <a:lnTo>
                  <a:pt x="145" y="137"/>
                </a:lnTo>
                <a:lnTo>
                  <a:pt x="164" y="113"/>
                </a:lnTo>
                <a:lnTo>
                  <a:pt x="164" y="112"/>
                </a:lnTo>
                <a:lnTo>
                  <a:pt x="164" y="109"/>
                </a:lnTo>
                <a:lnTo>
                  <a:pt x="163" y="109"/>
                </a:lnTo>
                <a:lnTo>
                  <a:pt x="138" y="90"/>
                </a:lnTo>
                <a:lnTo>
                  <a:pt x="137" y="89"/>
                </a:lnTo>
                <a:close/>
                <a:moveTo>
                  <a:pt x="77" y="82"/>
                </a:moveTo>
                <a:lnTo>
                  <a:pt x="75" y="82"/>
                </a:lnTo>
                <a:lnTo>
                  <a:pt x="73" y="83"/>
                </a:lnTo>
                <a:lnTo>
                  <a:pt x="55" y="108"/>
                </a:lnTo>
                <a:lnTo>
                  <a:pt x="54" y="109"/>
                </a:lnTo>
                <a:lnTo>
                  <a:pt x="55" y="110"/>
                </a:lnTo>
                <a:lnTo>
                  <a:pt x="55" y="112"/>
                </a:lnTo>
                <a:lnTo>
                  <a:pt x="80" y="131"/>
                </a:lnTo>
                <a:lnTo>
                  <a:pt x="81" y="131"/>
                </a:lnTo>
                <a:lnTo>
                  <a:pt x="83" y="131"/>
                </a:lnTo>
                <a:lnTo>
                  <a:pt x="85" y="131"/>
                </a:lnTo>
                <a:lnTo>
                  <a:pt x="103" y="112"/>
                </a:lnTo>
                <a:lnTo>
                  <a:pt x="104" y="110"/>
                </a:lnTo>
                <a:lnTo>
                  <a:pt x="104" y="109"/>
                </a:lnTo>
                <a:lnTo>
                  <a:pt x="103" y="108"/>
                </a:lnTo>
                <a:lnTo>
                  <a:pt x="78" y="83"/>
                </a:lnTo>
                <a:lnTo>
                  <a:pt x="77" y="82"/>
                </a:lnTo>
                <a:close/>
                <a:moveTo>
                  <a:pt x="187" y="68"/>
                </a:moveTo>
                <a:lnTo>
                  <a:pt x="186" y="68"/>
                </a:lnTo>
                <a:lnTo>
                  <a:pt x="186" y="69"/>
                </a:lnTo>
                <a:lnTo>
                  <a:pt x="183" y="87"/>
                </a:lnTo>
                <a:lnTo>
                  <a:pt x="175" y="105"/>
                </a:lnTo>
                <a:lnTo>
                  <a:pt x="175" y="106"/>
                </a:lnTo>
                <a:lnTo>
                  <a:pt x="175" y="108"/>
                </a:lnTo>
                <a:lnTo>
                  <a:pt x="177" y="109"/>
                </a:lnTo>
                <a:lnTo>
                  <a:pt x="186" y="113"/>
                </a:lnTo>
                <a:lnTo>
                  <a:pt x="195" y="117"/>
                </a:lnTo>
                <a:lnTo>
                  <a:pt x="196" y="117"/>
                </a:lnTo>
                <a:lnTo>
                  <a:pt x="197" y="115"/>
                </a:lnTo>
                <a:lnTo>
                  <a:pt x="197" y="114"/>
                </a:lnTo>
                <a:lnTo>
                  <a:pt x="196" y="90"/>
                </a:lnTo>
                <a:lnTo>
                  <a:pt x="187" y="68"/>
                </a:lnTo>
                <a:lnTo>
                  <a:pt x="187" y="68"/>
                </a:lnTo>
                <a:close/>
                <a:moveTo>
                  <a:pt x="108" y="55"/>
                </a:moveTo>
                <a:lnTo>
                  <a:pt x="106" y="55"/>
                </a:lnTo>
                <a:lnTo>
                  <a:pt x="82" y="74"/>
                </a:lnTo>
                <a:lnTo>
                  <a:pt x="82" y="76"/>
                </a:lnTo>
                <a:lnTo>
                  <a:pt x="82" y="77"/>
                </a:lnTo>
                <a:lnTo>
                  <a:pt x="82" y="77"/>
                </a:lnTo>
                <a:lnTo>
                  <a:pt x="82" y="78"/>
                </a:lnTo>
                <a:lnTo>
                  <a:pt x="108" y="103"/>
                </a:lnTo>
                <a:lnTo>
                  <a:pt x="109" y="104"/>
                </a:lnTo>
                <a:lnTo>
                  <a:pt x="110" y="104"/>
                </a:lnTo>
                <a:lnTo>
                  <a:pt x="112" y="103"/>
                </a:lnTo>
                <a:lnTo>
                  <a:pt x="129" y="85"/>
                </a:lnTo>
                <a:lnTo>
                  <a:pt x="131" y="83"/>
                </a:lnTo>
                <a:lnTo>
                  <a:pt x="131" y="82"/>
                </a:lnTo>
                <a:lnTo>
                  <a:pt x="129" y="81"/>
                </a:lnTo>
                <a:lnTo>
                  <a:pt x="110" y="57"/>
                </a:lnTo>
                <a:lnTo>
                  <a:pt x="109" y="55"/>
                </a:lnTo>
                <a:lnTo>
                  <a:pt x="108" y="55"/>
                </a:lnTo>
                <a:close/>
                <a:moveTo>
                  <a:pt x="174" y="51"/>
                </a:moveTo>
                <a:lnTo>
                  <a:pt x="173" y="51"/>
                </a:lnTo>
                <a:lnTo>
                  <a:pt x="172" y="53"/>
                </a:lnTo>
                <a:lnTo>
                  <a:pt x="143" y="81"/>
                </a:lnTo>
                <a:lnTo>
                  <a:pt x="142" y="83"/>
                </a:lnTo>
                <a:lnTo>
                  <a:pt x="145" y="86"/>
                </a:lnTo>
                <a:lnTo>
                  <a:pt x="150" y="91"/>
                </a:lnTo>
                <a:lnTo>
                  <a:pt x="156" y="96"/>
                </a:lnTo>
                <a:lnTo>
                  <a:pt x="161" y="100"/>
                </a:lnTo>
                <a:lnTo>
                  <a:pt x="165" y="103"/>
                </a:lnTo>
                <a:lnTo>
                  <a:pt x="166" y="103"/>
                </a:lnTo>
                <a:lnTo>
                  <a:pt x="169" y="103"/>
                </a:lnTo>
                <a:lnTo>
                  <a:pt x="170" y="101"/>
                </a:lnTo>
                <a:lnTo>
                  <a:pt x="174" y="90"/>
                </a:lnTo>
                <a:lnTo>
                  <a:pt x="178" y="77"/>
                </a:lnTo>
                <a:lnTo>
                  <a:pt x="179" y="64"/>
                </a:lnTo>
                <a:lnTo>
                  <a:pt x="177" y="53"/>
                </a:lnTo>
                <a:lnTo>
                  <a:pt x="175" y="53"/>
                </a:lnTo>
                <a:lnTo>
                  <a:pt x="174" y="51"/>
                </a:lnTo>
                <a:close/>
                <a:moveTo>
                  <a:pt x="45" y="51"/>
                </a:moveTo>
                <a:lnTo>
                  <a:pt x="44" y="51"/>
                </a:lnTo>
                <a:lnTo>
                  <a:pt x="43" y="51"/>
                </a:lnTo>
                <a:lnTo>
                  <a:pt x="30" y="72"/>
                </a:lnTo>
                <a:lnTo>
                  <a:pt x="22" y="94"/>
                </a:lnTo>
                <a:lnTo>
                  <a:pt x="22" y="95"/>
                </a:lnTo>
                <a:lnTo>
                  <a:pt x="25" y="96"/>
                </a:lnTo>
                <a:lnTo>
                  <a:pt x="45" y="105"/>
                </a:lnTo>
                <a:lnTo>
                  <a:pt x="48" y="105"/>
                </a:lnTo>
                <a:lnTo>
                  <a:pt x="49" y="104"/>
                </a:lnTo>
                <a:lnTo>
                  <a:pt x="69" y="78"/>
                </a:lnTo>
                <a:lnTo>
                  <a:pt x="69" y="77"/>
                </a:lnTo>
                <a:lnTo>
                  <a:pt x="69" y="76"/>
                </a:lnTo>
                <a:lnTo>
                  <a:pt x="69" y="74"/>
                </a:lnTo>
                <a:lnTo>
                  <a:pt x="46" y="51"/>
                </a:lnTo>
                <a:lnTo>
                  <a:pt x="45" y="51"/>
                </a:lnTo>
                <a:close/>
                <a:moveTo>
                  <a:pt x="184" y="41"/>
                </a:moveTo>
                <a:lnTo>
                  <a:pt x="183" y="41"/>
                </a:lnTo>
                <a:lnTo>
                  <a:pt x="182" y="43"/>
                </a:lnTo>
                <a:lnTo>
                  <a:pt x="181" y="43"/>
                </a:lnTo>
                <a:lnTo>
                  <a:pt x="181" y="45"/>
                </a:lnTo>
                <a:lnTo>
                  <a:pt x="181" y="48"/>
                </a:lnTo>
                <a:lnTo>
                  <a:pt x="195" y="67"/>
                </a:lnTo>
                <a:lnTo>
                  <a:pt x="202" y="89"/>
                </a:lnTo>
                <a:lnTo>
                  <a:pt x="205" y="112"/>
                </a:lnTo>
                <a:lnTo>
                  <a:pt x="201" y="135"/>
                </a:lnTo>
                <a:lnTo>
                  <a:pt x="192" y="158"/>
                </a:lnTo>
                <a:lnTo>
                  <a:pt x="177" y="177"/>
                </a:lnTo>
                <a:lnTo>
                  <a:pt x="158" y="192"/>
                </a:lnTo>
                <a:lnTo>
                  <a:pt x="136" y="201"/>
                </a:lnTo>
                <a:lnTo>
                  <a:pt x="112" y="205"/>
                </a:lnTo>
                <a:lnTo>
                  <a:pt x="89" y="203"/>
                </a:lnTo>
                <a:lnTo>
                  <a:pt x="67" y="195"/>
                </a:lnTo>
                <a:lnTo>
                  <a:pt x="46" y="182"/>
                </a:lnTo>
                <a:lnTo>
                  <a:pt x="44" y="181"/>
                </a:lnTo>
                <a:lnTo>
                  <a:pt x="43" y="182"/>
                </a:lnTo>
                <a:lnTo>
                  <a:pt x="41" y="183"/>
                </a:lnTo>
                <a:lnTo>
                  <a:pt x="41" y="183"/>
                </a:lnTo>
                <a:lnTo>
                  <a:pt x="40" y="184"/>
                </a:lnTo>
                <a:lnTo>
                  <a:pt x="41" y="186"/>
                </a:lnTo>
                <a:lnTo>
                  <a:pt x="41" y="187"/>
                </a:lnTo>
                <a:lnTo>
                  <a:pt x="63" y="201"/>
                </a:lnTo>
                <a:lnTo>
                  <a:pt x="87" y="210"/>
                </a:lnTo>
                <a:lnTo>
                  <a:pt x="113" y="212"/>
                </a:lnTo>
                <a:lnTo>
                  <a:pt x="137" y="209"/>
                </a:lnTo>
                <a:lnTo>
                  <a:pt x="160" y="198"/>
                </a:lnTo>
                <a:lnTo>
                  <a:pt x="182" y="182"/>
                </a:lnTo>
                <a:lnTo>
                  <a:pt x="198" y="161"/>
                </a:lnTo>
                <a:lnTo>
                  <a:pt x="207" y="138"/>
                </a:lnTo>
                <a:lnTo>
                  <a:pt x="211" y="113"/>
                </a:lnTo>
                <a:lnTo>
                  <a:pt x="209" y="89"/>
                </a:lnTo>
                <a:lnTo>
                  <a:pt x="201" y="64"/>
                </a:lnTo>
                <a:lnTo>
                  <a:pt x="186" y="43"/>
                </a:lnTo>
                <a:lnTo>
                  <a:pt x="186" y="41"/>
                </a:lnTo>
                <a:lnTo>
                  <a:pt x="184" y="41"/>
                </a:lnTo>
                <a:close/>
                <a:moveTo>
                  <a:pt x="155" y="40"/>
                </a:moveTo>
                <a:lnTo>
                  <a:pt x="142" y="41"/>
                </a:lnTo>
                <a:lnTo>
                  <a:pt x="129" y="45"/>
                </a:lnTo>
                <a:lnTo>
                  <a:pt x="118" y="49"/>
                </a:lnTo>
                <a:lnTo>
                  <a:pt x="117" y="50"/>
                </a:lnTo>
                <a:lnTo>
                  <a:pt x="117" y="53"/>
                </a:lnTo>
                <a:lnTo>
                  <a:pt x="117" y="54"/>
                </a:lnTo>
                <a:lnTo>
                  <a:pt x="135" y="76"/>
                </a:lnTo>
                <a:lnTo>
                  <a:pt x="136" y="77"/>
                </a:lnTo>
                <a:lnTo>
                  <a:pt x="137" y="77"/>
                </a:lnTo>
                <a:lnTo>
                  <a:pt x="138" y="76"/>
                </a:lnTo>
                <a:lnTo>
                  <a:pt x="166" y="48"/>
                </a:lnTo>
                <a:lnTo>
                  <a:pt x="168" y="46"/>
                </a:lnTo>
                <a:lnTo>
                  <a:pt x="168" y="45"/>
                </a:lnTo>
                <a:lnTo>
                  <a:pt x="166" y="44"/>
                </a:lnTo>
                <a:lnTo>
                  <a:pt x="166" y="43"/>
                </a:lnTo>
                <a:lnTo>
                  <a:pt x="155" y="40"/>
                </a:lnTo>
                <a:close/>
                <a:moveTo>
                  <a:pt x="92" y="23"/>
                </a:moveTo>
                <a:lnTo>
                  <a:pt x="71" y="30"/>
                </a:lnTo>
                <a:lnTo>
                  <a:pt x="52" y="43"/>
                </a:lnTo>
                <a:lnTo>
                  <a:pt x="50" y="44"/>
                </a:lnTo>
                <a:lnTo>
                  <a:pt x="50" y="46"/>
                </a:lnTo>
                <a:lnTo>
                  <a:pt x="52" y="48"/>
                </a:lnTo>
                <a:lnTo>
                  <a:pt x="73" y="69"/>
                </a:lnTo>
                <a:lnTo>
                  <a:pt x="75" y="71"/>
                </a:lnTo>
                <a:lnTo>
                  <a:pt x="77" y="71"/>
                </a:lnTo>
                <a:lnTo>
                  <a:pt x="78" y="69"/>
                </a:lnTo>
                <a:lnTo>
                  <a:pt x="104" y="50"/>
                </a:lnTo>
                <a:lnTo>
                  <a:pt x="105" y="48"/>
                </a:lnTo>
                <a:lnTo>
                  <a:pt x="105" y="46"/>
                </a:lnTo>
                <a:lnTo>
                  <a:pt x="96" y="25"/>
                </a:lnTo>
                <a:lnTo>
                  <a:pt x="95" y="23"/>
                </a:lnTo>
                <a:lnTo>
                  <a:pt x="92" y="23"/>
                </a:lnTo>
                <a:close/>
                <a:moveTo>
                  <a:pt x="105" y="22"/>
                </a:moveTo>
                <a:lnTo>
                  <a:pt x="104" y="22"/>
                </a:lnTo>
                <a:lnTo>
                  <a:pt x="103" y="23"/>
                </a:lnTo>
                <a:lnTo>
                  <a:pt x="103" y="25"/>
                </a:lnTo>
                <a:lnTo>
                  <a:pt x="106" y="34"/>
                </a:lnTo>
                <a:lnTo>
                  <a:pt x="110" y="43"/>
                </a:lnTo>
                <a:lnTo>
                  <a:pt x="112" y="44"/>
                </a:lnTo>
                <a:lnTo>
                  <a:pt x="113" y="44"/>
                </a:lnTo>
                <a:lnTo>
                  <a:pt x="114" y="44"/>
                </a:lnTo>
                <a:lnTo>
                  <a:pt x="132" y="36"/>
                </a:lnTo>
                <a:lnTo>
                  <a:pt x="150" y="34"/>
                </a:lnTo>
                <a:lnTo>
                  <a:pt x="151" y="34"/>
                </a:lnTo>
                <a:lnTo>
                  <a:pt x="151" y="32"/>
                </a:lnTo>
                <a:lnTo>
                  <a:pt x="151" y="32"/>
                </a:lnTo>
                <a:lnTo>
                  <a:pt x="129" y="23"/>
                </a:lnTo>
                <a:lnTo>
                  <a:pt x="105" y="22"/>
                </a:lnTo>
                <a:close/>
                <a:moveTo>
                  <a:pt x="198" y="0"/>
                </a:moveTo>
                <a:lnTo>
                  <a:pt x="207" y="0"/>
                </a:lnTo>
                <a:lnTo>
                  <a:pt x="214" y="6"/>
                </a:lnTo>
                <a:lnTo>
                  <a:pt x="219" y="12"/>
                </a:lnTo>
                <a:lnTo>
                  <a:pt x="219" y="21"/>
                </a:lnTo>
                <a:lnTo>
                  <a:pt x="214" y="27"/>
                </a:lnTo>
                <a:lnTo>
                  <a:pt x="210" y="31"/>
                </a:lnTo>
                <a:lnTo>
                  <a:pt x="206" y="32"/>
                </a:lnTo>
                <a:lnTo>
                  <a:pt x="201" y="32"/>
                </a:lnTo>
                <a:lnTo>
                  <a:pt x="196" y="31"/>
                </a:lnTo>
                <a:lnTo>
                  <a:pt x="195" y="30"/>
                </a:lnTo>
                <a:lnTo>
                  <a:pt x="193" y="31"/>
                </a:lnTo>
                <a:lnTo>
                  <a:pt x="191" y="34"/>
                </a:lnTo>
                <a:lnTo>
                  <a:pt x="189" y="35"/>
                </a:lnTo>
                <a:lnTo>
                  <a:pt x="191" y="37"/>
                </a:lnTo>
                <a:lnTo>
                  <a:pt x="205" y="57"/>
                </a:lnTo>
                <a:lnTo>
                  <a:pt x="214" y="78"/>
                </a:lnTo>
                <a:lnTo>
                  <a:pt x="219" y="101"/>
                </a:lnTo>
                <a:lnTo>
                  <a:pt x="218" y="124"/>
                </a:lnTo>
                <a:lnTo>
                  <a:pt x="212" y="147"/>
                </a:lnTo>
                <a:lnTo>
                  <a:pt x="202" y="168"/>
                </a:lnTo>
                <a:lnTo>
                  <a:pt x="187" y="187"/>
                </a:lnTo>
                <a:lnTo>
                  <a:pt x="165" y="203"/>
                </a:lnTo>
                <a:lnTo>
                  <a:pt x="142" y="214"/>
                </a:lnTo>
                <a:lnTo>
                  <a:pt x="118" y="219"/>
                </a:lnTo>
                <a:lnTo>
                  <a:pt x="115" y="220"/>
                </a:lnTo>
                <a:lnTo>
                  <a:pt x="115" y="221"/>
                </a:lnTo>
                <a:lnTo>
                  <a:pt x="115" y="225"/>
                </a:lnTo>
                <a:lnTo>
                  <a:pt x="115" y="228"/>
                </a:lnTo>
                <a:lnTo>
                  <a:pt x="117" y="228"/>
                </a:lnTo>
                <a:lnTo>
                  <a:pt x="123" y="234"/>
                </a:lnTo>
                <a:lnTo>
                  <a:pt x="126" y="243"/>
                </a:lnTo>
                <a:lnTo>
                  <a:pt x="123" y="251"/>
                </a:lnTo>
                <a:lnTo>
                  <a:pt x="117" y="257"/>
                </a:lnTo>
                <a:lnTo>
                  <a:pt x="115" y="257"/>
                </a:lnTo>
                <a:lnTo>
                  <a:pt x="115" y="260"/>
                </a:lnTo>
                <a:lnTo>
                  <a:pt x="115" y="264"/>
                </a:lnTo>
                <a:lnTo>
                  <a:pt x="115" y="265"/>
                </a:lnTo>
                <a:lnTo>
                  <a:pt x="118" y="266"/>
                </a:lnTo>
                <a:lnTo>
                  <a:pt x="141" y="269"/>
                </a:lnTo>
                <a:lnTo>
                  <a:pt x="164" y="275"/>
                </a:lnTo>
                <a:lnTo>
                  <a:pt x="184" y="285"/>
                </a:lnTo>
                <a:lnTo>
                  <a:pt x="186" y="287"/>
                </a:lnTo>
                <a:lnTo>
                  <a:pt x="186" y="288"/>
                </a:lnTo>
                <a:lnTo>
                  <a:pt x="184" y="290"/>
                </a:lnTo>
                <a:lnTo>
                  <a:pt x="183" y="290"/>
                </a:lnTo>
                <a:lnTo>
                  <a:pt x="35" y="290"/>
                </a:lnTo>
                <a:lnTo>
                  <a:pt x="34" y="290"/>
                </a:lnTo>
                <a:lnTo>
                  <a:pt x="32" y="288"/>
                </a:lnTo>
                <a:lnTo>
                  <a:pt x="32" y="287"/>
                </a:lnTo>
                <a:lnTo>
                  <a:pt x="34" y="285"/>
                </a:lnTo>
                <a:lnTo>
                  <a:pt x="55" y="275"/>
                </a:lnTo>
                <a:lnTo>
                  <a:pt x="77" y="269"/>
                </a:lnTo>
                <a:lnTo>
                  <a:pt x="100" y="266"/>
                </a:lnTo>
                <a:lnTo>
                  <a:pt x="103" y="265"/>
                </a:lnTo>
                <a:lnTo>
                  <a:pt x="104" y="264"/>
                </a:lnTo>
                <a:lnTo>
                  <a:pt x="104" y="260"/>
                </a:lnTo>
                <a:lnTo>
                  <a:pt x="103" y="257"/>
                </a:lnTo>
                <a:lnTo>
                  <a:pt x="101" y="257"/>
                </a:lnTo>
                <a:lnTo>
                  <a:pt x="95" y="251"/>
                </a:lnTo>
                <a:lnTo>
                  <a:pt x="94" y="243"/>
                </a:lnTo>
                <a:lnTo>
                  <a:pt x="95" y="234"/>
                </a:lnTo>
                <a:lnTo>
                  <a:pt x="101" y="228"/>
                </a:lnTo>
                <a:lnTo>
                  <a:pt x="103" y="228"/>
                </a:lnTo>
                <a:lnTo>
                  <a:pt x="104" y="225"/>
                </a:lnTo>
                <a:lnTo>
                  <a:pt x="104" y="221"/>
                </a:lnTo>
                <a:lnTo>
                  <a:pt x="103" y="220"/>
                </a:lnTo>
                <a:lnTo>
                  <a:pt x="101" y="219"/>
                </a:lnTo>
                <a:lnTo>
                  <a:pt x="78" y="215"/>
                </a:lnTo>
                <a:lnTo>
                  <a:pt x="57" y="206"/>
                </a:lnTo>
                <a:lnTo>
                  <a:pt x="36" y="192"/>
                </a:lnTo>
                <a:lnTo>
                  <a:pt x="35" y="191"/>
                </a:lnTo>
                <a:lnTo>
                  <a:pt x="32" y="192"/>
                </a:lnTo>
                <a:lnTo>
                  <a:pt x="30" y="193"/>
                </a:lnTo>
                <a:lnTo>
                  <a:pt x="30" y="196"/>
                </a:lnTo>
                <a:lnTo>
                  <a:pt x="30" y="197"/>
                </a:lnTo>
                <a:lnTo>
                  <a:pt x="31" y="202"/>
                </a:lnTo>
                <a:lnTo>
                  <a:pt x="31" y="206"/>
                </a:lnTo>
                <a:lnTo>
                  <a:pt x="30" y="211"/>
                </a:lnTo>
                <a:lnTo>
                  <a:pt x="27" y="215"/>
                </a:lnTo>
                <a:lnTo>
                  <a:pt x="20" y="219"/>
                </a:lnTo>
                <a:lnTo>
                  <a:pt x="12" y="219"/>
                </a:lnTo>
                <a:lnTo>
                  <a:pt x="4" y="215"/>
                </a:lnTo>
                <a:lnTo>
                  <a:pt x="0" y="207"/>
                </a:lnTo>
                <a:lnTo>
                  <a:pt x="0" y="200"/>
                </a:lnTo>
                <a:lnTo>
                  <a:pt x="4" y="192"/>
                </a:lnTo>
                <a:lnTo>
                  <a:pt x="8" y="189"/>
                </a:lnTo>
                <a:lnTo>
                  <a:pt x="13" y="188"/>
                </a:lnTo>
                <a:lnTo>
                  <a:pt x="17" y="188"/>
                </a:lnTo>
                <a:lnTo>
                  <a:pt x="22" y="189"/>
                </a:lnTo>
                <a:lnTo>
                  <a:pt x="23" y="189"/>
                </a:lnTo>
                <a:lnTo>
                  <a:pt x="26" y="189"/>
                </a:lnTo>
                <a:lnTo>
                  <a:pt x="37" y="177"/>
                </a:lnTo>
                <a:lnTo>
                  <a:pt x="39" y="175"/>
                </a:lnTo>
                <a:lnTo>
                  <a:pt x="37" y="173"/>
                </a:lnTo>
                <a:lnTo>
                  <a:pt x="25" y="152"/>
                </a:lnTo>
                <a:lnTo>
                  <a:pt x="16" y="131"/>
                </a:lnTo>
                <a:lnTo>
                  <a:pt x="14" y="108"/>
                </a:lnTo>
                <a:lnTo>
                  <a:pt x="18" y="83"/>
                </a:lnTo>
                <a:lnTo>
                  <a:pt x="27" y="62"/>
                </a:lnTo>
                <a:lnTo>
                  <a:pt x="43" y="43"/>
                </a:lnTo>
                <a:lnTo>
                  <a:pt x="62" y="27"/>
                </a:lnTo>
                <a:lnTo>
                  <a:pt x="85" y="18"/>
                </a:lnTo>
                <a:lnTo>
                  <a:pt x="108" y="14"/>
                </a:lnTo>
                <a:lnTo>
                  <a:pt x="131" y="17"/>
                </a:lnTo>
                <a:lnTo>
                  <a:pt x="152" y="25"/>
                </a:lnTo>
                <a:lnTo>
                  <a:pt x="172" y="39"/>
                </a:lnTo>
                <a:lnTo>
                  <a:pt x="174" y="39"/>
                </a:lnTo>
                <a:lnTo>
                  <a:pt x="177" y="39"/>
                </a:lnTo>
                <a:lnTo>
                  <a:pt x="188" y="26"/>
                </a:lnTo>
                <a:lnTo>
                  <a:pt x="189" y="25"/>
                </a:lnTo>
                <a:lnTo>
                  <a:pt x="188" y="23"/>
                </a:lnTo>
                <a:lnTo>
                  <a:pt x="187" y="18"/>
                </a:lnTo>
                <a:lnTo>
                  <a:pt x="187" y="13"/>
                </a:lnTo>
                <a:lnTo>
                  <a:pt x="188" y="9"/>
                </a:lnTo>
                <a:lnTo>
                  <a:pt x="192" y="6"/>
                </a:lnTo>
                <a:lnTo>
                  <a:pt x="198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" name="Freeform 77"/>
          <p:cNvSpPr>
            <a:spLocks noEditPoints="1"/>
          </p:cNvSpPr>
          <p:nvPr userDrawn="1"/>
        </p:nvSpPr>
        <p:spPr bwMode="auto">
          <a:xfrm rot="20644514">
            <a:off x="1047441" y="681857"/>
            <a:ext cx="1042017" cy="802702"/>
          </a:xfrm>
          <a:custGeom>
            <a:avLst/>
            <a:gdLst/>
            <a:ahLst/>
            <a:cxnLst>
              <a:cxn ang="0">
                <a:pos x="402" y="8"/>
              </a:cxn>
              <a:cxn ang="0">
                <a:pos x="402" y="6"/>
              </a:cxn>
              <a:cxn ang="0">
                <a:pos x="398" y="2"/>
              </a:cxn>
              <a:cxn ang="0">
                <a:pos x="242" y="0"/>
              </a:cxn>
              <a:cxn ang="0">
                <a:pos x="232" y="2"/>
              </a:cxn>
              <a:cxn ang="0">
                <a:pos x="216" y="10"/>
              </a:cxn>
              <a:cxn ang="0">
                <a:pos x="210" y="18"/>
              </a:cxn>
              <a:cxn ang="0">
                <a:pos x="210" y="18"/>
              </a:cxn>
              <a:cxn ang="0">
                <a:pos x="196" y="6"/>
              </a:cxn>
              <a:cxn ang="0">
                <a:pos x="178" y="0"/>
              </a:cxn>
              <a:cxn ang="0">
                <a:pos x="26" y="0"/>
              </a:cxn>
              <a:cxn ang="0">
                <a:pos x="20" y="4"/>
              </a:cxn>
              <a:cxn ang="0">
                <a:pos x="16" y="8"/>
              </a:cxn>
              <a:cxn ang="0">
                <a:pos x="0" y="34"/>
              </a:cxn>
              <a:cxn ang="0">
                <a:pos x="174" y="306"/>
              </a:cxn>
              <a:cxn ang="0">
                <a:pos x="182" y="314"/>
              </a:cxn>
              <a:cxn ang="0">
                <a:pos x="200" y="322"/>
              </a:cxn>
              <a:cxn ang="0">
                <a:pos x="210" y="322"/>
              </a:cxn>
              <a:cxn ang="0">
                <a:pos x="230" y="318"/>
              </a:cxn>
              <a:cxn ang="0">
                <a:pos x="246" y="306"/>
              </a:cxn>
              <a:cxn ang="0">
                <a:pos x="418" y="34"/>
              </a:cxn>
              <a:cxn ang="0">
                <a:pos x="34" y="18"/>
              </a:cxn>
              <a:cxn ang="0">
                <a:pos x="178" y="18"/>
              </a:cxn>
              <a:cxn ang="0">
                <a:pos x="194" y="24"/>
              </a:cxn>
              <a:cxn ang="0">
                <a:pos x="202" y="42"/>
              </a:cxn>
              <a:cxn ang="0">
                <a:pos x="202" y="194"/>
              </a:cxn>
              <a:cxn ang="0">
                <a:pos x="204" y="200"/>
              </a:cxn>
              <a:cxn ang="0">
                <a:pos x="210" y="202"/>
              </a:cxn>
              <a:cxn ang="0">
                <a:pos x="212" y="202"/>
              </a:cxn>
              <a:cxn ang="0">
                <a:pos x="218" y="198"/>
              </a:cxn>
              <a:cxn ang="0">
                <a:pos x="218" y="42"/>
              </a:cxn>
              <a:cxn ang="0">
                <a:pos x="220" y="32"/>
              </a:cxn>
              <a:cxn ang="0">
                <a:pos x="232" y="18"/>
              </a:cxn>
              <a:cxn ang="0">
                <a:pos x="386" y="18"/>
              </a:cxn>
              <a:cxn ang="0">
                <a:pos x="242" y="274"/>
              </a:cxn>
              <a:cxn ang="0">
                <a:pos x="232" y="276"/>
              </a:cxn>
              <a:cxn ang="0">
                <a:pos x="216" y="284"/>
              </a:cxn>
              <a:cxn ang="0">
                <a:pos x="210" y="290"/>
              </a:cxn>
              <a:cxn ang="0">
                <a:pos x="210" y="290"/>
              </a:cxn>
              <a:cxn ang="0">
                <a:pos x="196" y="278"/>
              </a:cxn>
              <a:cxn ang="0">
                <a:pos x="178" y="274"/>
              </a:cxn>
              <a:cxn ang="0">
                <a:pos x="34" y="18"/>
              </a:cxn>
            </a:cxnLst>
            <a:rect l="0" t="0" r="r" b="b"/>
            <a:pathLst>
              <a:path w="418" h="322">
                <a:moveTo>
                  <a:pt x="402" y="34"/>
                </a:moveTo>
                <a:lnTo>
                  <a:pt x="402" y="8"/>
                </a:lnTo>
                <a:lnTo>
                  <a:pt x="402" y="8"/>
                </a:lnTo>
                <a:lnTo>
                  <a:pt x="402" y="6"/>
                </a:lnTo>
                <a:lnTo>
                  <a:pt x="400" y="4"/>
                </a:lnTo>
                <a:lnTo>
                  <a:pt x="398" y="2"/>
                </a:lnTo>
                <a:lnTo>
                  <a:pt x="394" y="0"/>
                </a:lnTo>
                <a:lnTo>
                  <a:pt x="242" y="0"/>
                </a:lnTo>
                <a:lnTo>
                  <a:pt x="242" y="0"/>
                </a:lnTo>
                <a:lnTo>
                  <a:pt x="232" y="2"/>
                </a:lnTo>
                <a:lnTo>
                  <a:pt x="224" y="6"/>
                </a:lnTo>
                <a:lnTo>
                  <a:pt x="216" y="10"/>
                </a:lnTo>
                <a:lnTo>
                  <a:pt x="210" y="18"/>
                </a:lnTo>
                <a:lnTo>
                  <a:pt x="210" y="18"/>
                </a:lnTo>
                <a:lnTo>
                  <a:pt x="210" y="18"/>
                </a:lnTo>
                <a:lnTo>
                  <a:pt x="210" y="18"/>
                </a:lnTo>
                <a:lnTo>
                  <a:pt x="204" y="10"/>
                </a:lnTo>
                <a:lnTo>
                  <a:pt x="196" y="6"/>
                </a:lnTo>
                <a:lnTo>
                  <a:pt x="188" y="2"/>
                </a:lnTo>
                <a:lnTo>
                  <a:pt x="178" y="0"/>
                </a:lnTo>
                <a:lnTo>
                  <a:pt x="26" y="0"/>
                </a:lnTo>
                <a:lnTo>
                  <a:pt x="26" y="0"/>
                </a:lnTo>
                <a:lnTo>
                  <a:pt x="22" y="2"/>
                </a:lnTo>
                <a:lnTo>
                  <a:pt x="20" y="4"/>
                </a:lnTo>
                <a:lnTo>
                  <a:pt x="18" y="6"/>
                </a:lnTo>
                <a:lnTo>
                  <a:pt x="16" y="8"/>
                </a:lnTo>
                <a:lnTo>
                  <a:pt x="16" y="34"/>
                </a:lnTo>
                <a:lnTo>
                  <a:pt x="0" y="34"/>
                </a:lnTo>
                <a:lnTo>
                  <a:pt x="0" y="306"/>
                </a:lnTo>
                <a:lnTo>
                  <a:pt x="174" y="306"/>
                </a:lnTo>
                <a:lnTo>
                  <a:pt x="174" y="306"/>
                </a:lnTo>
                <a:lnTo>
                  <a:pt x="182" y="314"/>
                </a:lnTo>
                <a:lnTo>
                  <a:pt x="190" y="318"/>
                </a:lnTo>
                <a:lnTo>
                  <a:pt x="200" y="322"/>
                </a:lnTo>
                <a:lnTo>
                  <a:pt x="210" y="322"/>
                </a:lnTo>
                <a:lnTo>
                  <a:pt x="210" y="322"/>
                </a:lnTo>
                <a:lnTo>
                  <a:pt x="220" y="322"/>
                </a:lnTo>
                <a:lnTo>
                  <a:pt x="230" y="318"/>
                </a:lnTo>
                <a:lnTo>
                  <a:pt x="238" y="314"/>
                </a:lnTo>
                <a:lnTo>
                  <a:pt x="246" y="306"/>
                </a:lnTo>
                <a:lnTo>
                  <a:pt x="418" y="306"/>
                </a:lnTo>
                <a:lnTo>
                  <a:pt x="418" y="34"/>
                </a:lnTo>
                <a:lnTo>
                  <a:pt x="402" y="34"/>
                </a:lnTo>
                <a:close/>
                <a:moveTo>
                  <a:pt x="34" y="18"/>
                </a:moveTo>
                <a:lnTo>
                  <a:pt x="178" y="18"/>
                </a:lnTo>
                <a:lnTo>
                  <a:pt x="178" y="18"/>
                </a:lnTo>
                <a:lnTo>
                  <a:pt x="188" y="18"/>
                </a:lnTo>
                <a:lnTo>
                  <a:pt x="194" y="24"/>
                </a:lnTo>
                <a:lnTo>
                  <a:pt x="200" y="32"/>
                </a:lnTo>
                <a:lnTo>
                  <a:pt x="202" y="42"/>
                </a:lnTo>
                <a:lnTo>
                  <a:pt x="202" y="194"/>
                </a:lnTo>
                <a:lnTo>
                  <a:pt x="202" y="194"/>
                </a:lnTo>
                <a:lnTo>
                  <a:pt x="202" y="198"/>
                </a:lnTo>
                <a:lnTo>
                  <a:pt x="204" y="200"/>
                </a:lnTo>
                <a:lnTo>
                  <a:pt x="206" y="202"/>
                </a:lnTo>
                <a:lnTo>
                  <a:pt x="210" y="202"/>
                </a:lnTo>
                <a:lnTo>
                  <a:pt x="210" y="202"/>
                </a:lnTo>
                <a:lnTo>
                  <a:pt x="212" y="202"/>
                </a:lnTo>
                <a:lnTo>
                  <a:pt x="216" y="200"/>
                </a:lnTo>
                <a:lnTo>
                  <a:pt x="218" y="198"/>
                </a:lnTo>
                <a:lnTo>
                  <a:pt x="218" y="194"/>
                </a:lnTo>
                <a:lnTo>
                  <a:pt x="218" y="42"/>
                </a:lnTo>
                <a:lnTo>
                  <a:pt x="218" y="42"/>
                </a:lnTo>
                <a:lnTo>
                  <a:pt x="220" y="32"/>
                </a:lnTo>
                <a:lnTo>
                  <a:pt x="224" y="24"/>
                </a:lnTo>
                <a:lnTo>
                  <a:pt x="232" y="18"/>
                </a:lnTo>
                <a:lnTo>
                  <a:pt x="242" y="18"/>
                </a:lnTo>
                <a:lnTo>
                  <a:pt x="386" y="18"/>
                </a:lnTo>
                <a:lnTo>
                  <a:pt x="386" y="274"/>
                </a:lnTo>
                <a:lnTo>
                  <a:pt x="242" y="274"/>
                </a:lnTo>
                <a:lnTo>
                  <a:pt x="242" y="274"/>
                </a:lnTo>
                <a:lnTo>
                  <a:pt x="232" y="276"/>
                </a:lnTo>
                <a:lnTo>
                  <a:pt x="224" y="278"/>
                </a:lnTo>
                <a:lnTo>
                  <a:pt x="216" y="284"/>
                </a:lnTo>
                <a:lnTo>
                  <a:pt x="210" y="290"/>
                </a:lnTo>
                <a:lnTo>
                  <a:pt x="210" y="290"/>
                </a:lnTo>
                <a:lnTo>
                  <a:pt x="210" y="290"/>
                </a:lnTo>
                <a:lnTo>
                  <a:pt x="210" y="290"/>
                </a:lnTo>
                <a:lnTo>
                  <a:pt x="204" y="284"/>
                </a:lnTo>
                <a:lnTo>
                  <a:pt x="196" y="278"/>
                </a:lnTo>
                <a:lnTo>
                  <a:pt x="188" y="276"/>
                </a:lnTo>
                <a:lnTo>
                  <a:pt x="178" y="274"/>
                </a:lnTo>
                <a:lnTo>
                  <a:pt x="34" y="274"/>
                </a:lnTo>
                <a:lnTo>
                  <a:pt x="34" y="18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6930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标题幻灯片">
    <p:bg>
      <p:bg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 77"/>
          <p:cNvSpPr>
            <a:spLocks noEditPoints="1"/>
          </p:cNvSpPr>
          <p:nvPr userDrawn="1"/>
        </p:nvSpPr>
        <p:spPr bwMode="auto">
          <a:xfrm rot="20644514">
            <a:off x="1047441" y="681857"/>
            <a:ext cx="1042017" cy="802702"/>
          </a:xfrm>
          <a:custGeom>
            <a:avLst/>
            <a:gdLst/>
            <a:ahLst/>
            <a:cxnLst>
              <a:cxn ang="0">
                <a:pos x="402" y="8"/>
              </a:cxn>
              <a:cxn ang="0">
                <a:pos x="402" y="6"/>
              </a:cxn>
              <a:cxn ang="0">
                <a:pos x="398" y="2"/>
              </a:cxn>
              <a:cxn ang="0">
                <a:pos x="242" y="0"/>
              </a:cxn>
              <a:cxn ang="0">
                <a:pos x="232" y="2"/>
              </a:cxn>
              <a:cxn ang="0">
                <a:pos x="216" y="10"/>
              </a:cxn>
              <a:cxn ang="0">
                <a:pos x="210" y="18"/>
              </a:cxn>
              <a:cxn ang="0">
                <a:pos x="210" y="18"/>
              </a:cxn>
              <a:cxn ang="0">
                <a:pos x="196" y="6"/>
              </a:cxn>
              <a:cxn ang="0">
                <a:pos x="178" y="0"/>
              </a:cxn>
              <a:cxn ang="0">
                <a:pos x="26" y="0"/>
              </a:cxn>
              <a:cxn ang="0">
                <a:pos x="20" y="4"/>
              </a:cxn>
              <a:cxn ang="0">
                <a:pos x="16" y="8"/>
              </a:cxn>
              <a:cxn ang="0">
                <a:pos x="0" y="34"/>
              </a:cxn>
              <a:cxn ang="0">
                <a:pos x="174" y="306"/>
              </a:cxn>
              <a:cxn ang="0">
                <a:pos x="182" y="314"/>
              </a:cxn>
              <a:cxn ang="0">
                <a:pos x="200" y="322"/>
              </a:cxn>
              <a:cxn ang="0">
                <a:pos x="210" y="322"/>
              </a:cxn>
              <a:cxn ang="0">
                <a:pos x="230" y="318"/>
              </a:cxn>
              <a:cxn ang="0">
                <a:pos x="246" y="306"/>
              </a:cxn>
              <a:cxn ang="0">
                <a:pos x="418" y="34"/>
              </a:cxn>
              <a:cxn ang="0">
                <a:pos x="34" y="18"/>
              </a:cxn>
              <a:cxn ang="0">
                <a:pos x="178" y="18"/>
              </a:cxn>
              <a:cxn ang="0">
                <a:pos x="194" y="24"/>
              </a:cxn>
              <a:cxn ang="0">
                <a:pos x="202" y="42"/>
              </a:cxn>
              <a:cxn ang="0">
                <a:pos x="202" y="194"/>
              </a:cxn>
              <a:cxn ang="0">
                <a:pos x="204" y="200"/>
              </a:cxn>
              <a:cxn ang="0">
                <a:pos x="210" y="202"/>
              </a:cxn>
              <a:cxn ang="0">
                <a:pos x="212" y="202"/>
              </a:cxn>
              <a:cxn ang="0">
                <a:pos x="218" y="198"/>
              </a:cxn>
              <a:cxn ang="0">
                <a:pos x="218" y="42"/>
              </a:cxn>
              <a:cxn ang="0">
                <a:pos x="220" y="32"/>
              </a:cxn>
              <a:cxn ang="0">
                <a:pos x="232" y="18"/>
              </a:cxn>
              <a:cxn ang="0">
                <a:pos x="386" y="18"/>
              </a:cxn>
              <a:cxn ang="0">
                <a:pos x="242" y="274"/>
              </a:cxn>
              <a:cxn ang="0">
                <a:pos x="232" y="276"/>
              </a:cxn>
              <a:cxn ang="0">
                <a:pos x="216" y="284"/>
              </a:cxn>
              <a:cxn ang="0">
                <a:pos x="210" y="290"/>
              </a:cxn>
              <a:cxn ang="0">
                <a:pos x="210" y="290"/>
              </a:cxn>
              <a:cxn ang="0">
                <a:pos x="196" y="278"/>
              </a:cxn>
              <a:cxn ang="0">
                <a:pos x="178" y="274"/>
              </a:cxn>
              <a:cxn ang="0">
                <a:pos x="34" y="18"/>
              </a:cxn>
            </a:cxnLst>
            <a:rect l="0" t="0" r="r" b="b"/>
            <a:pathLst>
              <a:path w="418" h="322">
                <a:moveTo>
                  <a:pt x="402" y="34"/>
                </a:moveTo>
                <a:lnTo>
                  <a:pt x="402" y="8"/>
                </a:lnTo>
                <a:lnTo>
                  <a:pt x="402" y="8"/>
                </a:lnTo>
                <a:lnTo>
                  <a:pt x="402" y="6"/>
                </a:lnTo>
                <a:lnTo>
                  <a:pt x="400" y="4"/>
                </a:lnTo>
                <a:lnTo>
                  <a:pt x="398" y="2"/>
                </a:lnTo>
                <a:lnTo>
                  <a:pt x="394" y="0"/>
                </a:lnTo>
                <a:lnTo>
                  <a:pt x="242" y="0"/>
                </a:lnTo>
                <a:lnTo>
                  <a:pt x="242" y="0"/>
                </a:lnTo>
                <a:lnTo>
                  <a:pt x="232" y="2"/>
                </a:lnTo>
                <a:lnTo>
                  <a:pt x="224" y="6"/>
                </a:lnTo>
                <a:lnTo>
                  <a:pt x="216" y="10"/>
                </a:lnTo>
                <a:lnTo>
                  <a:pt x="210" y="18"/>
                </a:lnTo>
                <a:lnTo>
                  <a:pt x="210" y="18"/>
                </a:lnTo>
                <a:lnTo>
                  <a:pt x="210" y="18"/>
                </a:lnTo>
                <a:lnTo>
                  <a:pt x="210" y="18"/>
                </a:lnTo>
                <a:lnTo>
                  <a:pt x="204" y="10"/>
                </a:lnTo>
                <a:lnTo>
                  <a:pt x="196" y="6"/>
                </a:lnTo>
                <a:lnTo>
                  <a:pt x="188" y="2"/>
                </a:lnTo>
                <a:lnTo>
                  <a:pt x="178" y="0"/>
                </a:lnTo>
                <a:lnTo>
                  <a:pt x="26" y="0"/>
                </a:lnTo>
                <a:lnTo>
                  <a:pt x="26" y="0"/>
                </a:lnTo>
                <a:lnTo>
                  <a:pt x="22" y="2"/>
                </a:lnTo>
                <a:lnTo>
                  <a:pt x="20" y="4"/>
                </a:lnTo>
                <a:lnTo>
                  <a:pt x="18" y="6"/>
                </a:lnTo>
                <a:lnTo>
                  <a:pt x="16" y="8"/>
                </a:lnTo>
                <a:lnTo>
                  <a:pt x="16" y="34"/>
                </a:lnTo>
                <a:lnTo>
                  <a:pt x="0" y="34"/>
                </a:lnTo>
                <a:lnTo>
                  <a:pt x="0" y="306"/>
                </a:lnTo>
                <a:lnTo>
                  <a:pt x="174" y="306"/>
                </a:lnTo>
                <a:lnTo>
                  <a:pt x="174" y="306"/>
                </a:lnTo>
                <a:lnTo>
                  <a:pt x="182" y="314"/>
                </a:lnTo>
                <a:lnTo>
                  <a:pt x="190" y="318"/>
                </a:lnTo>
                <a:lnTo>
                  <a:pt x="200" y="322"/>
                </a:lnTo>
                <a:lnTo>
                  <a:pt x="210" y="322"/>
                </a:lnTo>
                <a:lnTo>
                  <a:pt x="210" y="322"/>
                </a:lnTo>
                <a:lnTo>
                  <a:pt x="220" y="322"/>
                </a:lnTo>
                <a:lnTo>
                  <a:pt x="230" y="318"/>
                </a:lnTo>
                <a:lnTo>
                  <a:pt x="238" y="314"/>
                </a:lnTo>
                <a:lnTo>
                  <a:pt x="246" y="306"/>
                </a:lnTo>
                <a:lnTo>
                  <a:pt x="418" y="306"/>
                </a:lnTo>
                <a:lnTo>
                  <a:pt x="418" y="34"/>
                </a:lnTo>
                <a:lnTo>
                  <a:pt x="402" y="34"/>
                </a:lnTo>
                <a:close/>
                <a:moveTo>
                  <a:pt x="34" y="18"/>
                </a:moveTo>
                <a:lnTo>
                  <a:pt x="178" y="18"/>
                </a:lnTo>
                <a:lnTo>
                  <a:pt x="178" y="18"/>
                </a:lnTo>
                <a:lnTo>
                  <a:pt x="188" y="18"/>
                </a:lnTo>
                <a:lnTo>
                  <a:pt x="194" y="24"/>
                </a:lnTo>
                <a:lnTo>
                  <a:pt x="200" y="32"/>
                </a:lnTo>
                <a:lnTo>
                  <a:pt x="202" y="42"/>
                </a:lnTo>
                <a:lnTo>
                  <a:pt x="202" y="194"/>
                </a:lnTo>
                <a:lnTo>
                  <a:pt x="202" y="194"/>
                </a:lnTo>
                <a:lnTo>
                  <a:pt x="202" y="198"/>
                </a:lnTo>
                <a:lnTo>
                  <a:pt x="204" y="200"/>
                </a:lnTo>
                <a:lnTo>
                  <a:pt x="206" y="202"/>
                </a:lnTo>
                <a:lnTo>
                  <a:pt x="210" y="202"/>
                </a:lnTo>
                <a:lnTo>
                  <a:pt x="210" y="202"/>
                </a:lnTo>
                <a:lnTo>
                  <a:pt x="212" y="202"/>
                </a:lnTo>
                <a:lnTo>
                  <a:pt x="216" y="200"/>
                </a:lnTo>
                <a:lnTo>
                  <a:pt x="218" y="198"/>
                </a:lnTo>
                <a:lnTo>
                  <a:pt x="218" y="194"/>
                </a:lnTo>
                <a:lnTo>
                  <a:pt x="218" y="42"/>
                </a:lnTo>
                <a:lnTo>
                  <a:pt x="218" y="42"/>
                </a:lnTo>
                <a:lnTo>
                  <a:pt x="220" y="32"/>
                </a:lnTo>
                <a:lnTo>
                  <a:pt x="224" y="24"/>
                </a:lnTo>
                <a:lnTo>
                  <a:pt x="232" y="18"/>
                </a:lnTo>
                <a:lnTo>
                  <a:pt x="242" y="18"/>
                </a:lnTo>
                <a:lnTo>
                  <a:pt x="386" y="18"/>
                </a:lnTo>
                <a:lnTo>
                  <a:pt x="386" y="274"/>
                </a:lnTo>
                <a:lnTo>
                  <a:pt x="242" y="274"/>
                </a:lnTo>
                <a:lnTo>
                  <a:pt x="242" y="274"/>
                </a:lnTo>
                <a:lnTo>
                  <a:pt x="232" y="276"/>
                </a:lnTo>
                <a:lnTo>
                  <a:pt x="224" y="278"/>
                </a:lnTo>
                <a:lnTo>
                  <a:pt x="216" y="284"/>
                </a:lnTo>
                <a:lnTo>
                  <a:pt x="210" y="290"/>
                </a:lnTo>
                <a:lnTo>
                  <a:pt x="210" y="290"/>
                </a:lnTo>
                <a:lnTo>
                  <a:pt x="210" y="290"/>
                </a:lnTo>
                <a:lnTo>
                  <a:pt x="210" y="290"/>
                </a:lnTo>
                <a:lnTo>
                  <a:pt x="204" y="284"/>
                </a:lnTo>
                <a:lnTo>
                  <a:pt x="196" y="278"/>
                </a:lnTo>
                <a:lnTo>
                  <a:pt x="188" y="276"/>
                </a:lnTo>
                <a:lnTo>
                  <a:pt x="178" y="274"/>
                </a:lnTo>
                <a:lnTo>
                  <a:pt x="34" y="274"/>
                </a:lnTo>
                <a:lnTo>
                  <a:pt x="34" y="18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zh-CN" altLang="en-US"/>
          </a:p>
        </p:txBody>
      </p:sp>
      <p:sp>
        <p:nvSpPr>
          <p:cNvPr id="18" name="Freeform 363"/>
          <p:cNvSpPr>
            <a:spLocks noEditPoints="1"/>
          </p:cNvSpPr>
          <p:nvPr userDrawn="1"/>
        </p:nvSpPr>
        <p:spPr bwMode="auto">
          <a:xfrm rot="1658487">
            <a:off x="6583748" y="312642"/>
            <a:ext cx="773335" cy="770514"/>
          </a:xfrm>
          <a:custGeom>
            <a:avLst/>
            <a:gdLst>
              <a:gd name="T0" fmla="*/ 145 w 274"/>
              <a:gd name="T1" fmla="*/ 262 h 273"/>
              <a:gd name="T2" fmla="*/ 189 w 274"/>
              <a:gd name="T3" fmla="*/ 204 h 273"/>
              <a:gd name="T4" fmla="*/ 263 w 274"/>
              <a:gd name="T5" fmla="*/ 204 h 273"/>
              <a:gd name="T6" fmla="*/ 216 w 274"/>
              <a:gd name="T7" fmla="*/ 217 h 273"/>
              <a:gd name="T8" fmla="*/ 104 w 274"/>
              <a:gd name="T9" fmla="*/ 199 h 273"/>
              <a:gd name="T10" fmla="*/ 55 w 274"/>
              <a:gd name="T11" fmla="*/ 186 h 273"/>
              <a:gd name="T12" fmla="*/ 14 w 274"/>
              <a:gd name="T13" fmla="*/ 168 h 273"/>
              <a:gd name="T14" fmla="*/ 44 w 274"/>
              <a:gd name="T15" fmla="*/ 207 h 273"/>
              <a:gd name="T16" fmla="*/ 45 w 274"/>
              <a:gd name="T17" fmla="*/ 217 h 273"/>
              <a:gd name="T18" fmla="*/ 95 w 274"/>
              <a:gd name="T19" fmla="*/ 254 h 273"/>
              <a:gd name="T20" fmla="*/ 86 w 274"/>
              <a:gd name="T21" fmla="*/ 232 h 273"/>
              <a:gd name="T22" fmla="*/ 114 w 274"/>
              <a:gd name="T23" fmla="*/ 255 h 273"/>
              <a:gd name="T24" fmla="*/ 131 w 274"/>
              <a:gd name="T25" fmla="*/ 196 h 273"/>
              <a:gd name="T26" fmla="*/ 110 w 274"/>
              <a:gd name="T27" fmla="*/ 189 h 273"/>
              <a:gd name="T28" fmla="*/ 132 w 274"/>
              <a:gd name="T29" fmla="*/ 145 h 273"/>
              <a:gd name="T30" fmla="*/ 74 w 274"/>
              <a:gd name="T31" fmla="*/ 145 h 273"/>
              <a:gd name="T32" fmla="*/ 67 w 274"/>
              <a:gd name="T33" fmla="*/ 166 h 273"/>
              <a:gd name="T34" fmla="*/ 205 w 274"/>
              <a:gd name="T35" fmla="*/ 111 h 273"/>
              <a:gd name="T36" fmla="*/ 192 w 274"/>
              <a:gd name="T37" fmla="*/ 159 h 273"/>
              <a:gd name="T38" fmla="*/ 150 w 274"/>
              <a:gd name="T39" fmla="*/ 59 h 273"/>
              <a:gd name="T40" fmla="*/ 114 w 274"/>
              <a:gd name="T41" fmla="*/ 94 h 273"/>
              <a:gd name="T42" fmla="*/ 57 w 274"/>
              <a:gd name="T43" fmla="*/ 42 h 273"/>
              <a:gd name="T44" fmla="*/ 9 w 274"/>
              <a:gd name="T45" fmla="*/ 55 h 273"/>
              <a:gd name="T46" fmla="*/ 178 w 274"/>
              <a:gd name="T47" fmla="*/ 23 h 273"/>
              <a:gd name="T48" fmla="*/ 230 w 274"/>
              <a:gd name="T49" fmla="*/ 57 h 273"/>
              <a:gd name="T50" fmla="*/ 137 w 274"/>
              <a:gd name="T51" fmla="*/ 0 h 273"/>
              <a:gd name="T52" fmla="*/ 271 w 274"/>
              <a:gd name="T53" fmla="*/ 108 h 273"/>
              <a:gd name="T54" fmla="*/ 257 w 274"/>
              <a:gd name="T55" fmla="*/ 189 h 273"/>
              <a:gd name="T56" fmla="*/ 260 w 274"/>
              <a:gd name="T57" fmla="*/ 142 h 273"/>
              <a:gd name="T58" fmla="*/ 238 w 274"/>
              <a:gd name="T59" fmla="*/ 133 h 273"/>
              <a:gd name="T60" fmla="*/ 261 w 274"/>
              <a:gd name="T61" fmla="*/ 105 h 273"/>
              <a:gd name="T62" fmla="*/ 206 w 274"/>
              <a:gd name="T63" fmla="*/ 76 h 273"/>
              <a:gd name="T64" fmla="*/ 206 w 274"/>
              <a:gd name="T65" fmla="*/ 103 h 273"/>
              <a:gd name="T66" fmla="*/ 193 w 274"/>
              <a:gd name="T67" fmla="*/ 82 h 273"/>
              <a:gd name="T68" fmla="*/ 169 w 274"/>
              <a:gd name="T69" fmla="*/ 79 h 273"/>
              <a:gd name="T70" fmla="*/ 189 w 274"/>
              <a:gd name="T71" fmla="*/ 66 h 273"/>
              <a:gd name="T72" fmla="*/ 142 w 274"/>
              <a:gd name="T73" fmla="*/ 13 h 273"/>
              <a:gd name="T74" fmla="*/ 136 w 274"/>
              <a:gd name="T75" fmla="*/ 50 h 273"/>
              <a:gd name="T76" fmla="*/ 127 w 274"/>
              <a:gd name="T77" fmla="*/ 11 h 273"/>
              <a:gd name="T78" fmla="*/ 86 w 274"/>
              <a:gd name="T79" fmla="*/ 71 h 273"/>
              <a:gd name="T80" fmla="*/ 104 w 274"/>
              <a:gd name="T81" fmla="*/ 83 h 273"/>
              <a:gd name="T82" fmla="*/ 76 w 274"/>
              <a:gd name="T83" fmla="*/ 105 h 273"/>
              <a:gd name="T84" fmla="*/ 132 w 274"/>
              <a:gd name="T85" fmla="*/ 130 h 273"/>
              <a:gd name="T86" fmla="*/ 140 w 274"/>
              <a:gd name="T87" fmla="*/ 113 h 273"/>
              <a:gd name="T88" fmla="*/ 146 w 274"/>
              <a:gd name="T89" fmla="*/ 131 h 273"/>
              <a:gd name="T90" fmla="*/ 171 w 274"/>
              <a:gd name="T91" fmla="*/ 140 h 273"/>
              <a:gd name="T92" fmla="*/ 142 w 274"/>
              <a:gd name="T93" fmla="*/ 182 h 273"/>
              <a:gd name="T94" fmla="*/ 193 w 274"/>
              <a:gd name="T95" fmla="*/ 191 h 273"/>
              <a:gd name="T96" fmla="*/ 206 w 274"/>
              <a:gd name="T97" fmla="*/ 170 h 273"/>
              <a:gd name="T98" fmla="*/ 206 w 274"/>
              <a:gd name="T99" fmla="*/ 196 h 273"/>
              <a:gd name="T100" fmla="*/ 209 w 274"/>
              <a:gd name="T101" fmla="*/ 207 h 273"/>
              <a:gd name="T102" fmla="*/ 179 w 274"/>
              <a:gd name="T103" fmla="*/ 249 h 273"/>
              <a:gd name="T104" fmla="*/ 212 w 274"/>
              <a:gd name="T105" fmla="*/ 239 h 273"/>
              <a:gd name="T106" fmla="*/ 219 w 274"/>
              <a:gd name="T107" fmla="*/ 246 h 273"/>
              <a:gd name="T108" fmla="*/ 31 w 274"/>
              <a:gd name="T109" fmla="*/ 222 h 273"/>
              <a:gd name="T110" fmla="*/ 14 w 274"/>
              <a:gd name="T111" fmla="*/ 82 h 273"/>
              <a:gd name="T112" fmla="*/ 11 w 274"/>
              <a:gd name="T113" fmla="*/ 130 h 273"/>
              <a:gd name="T114" fmla="*/ 67 w 274"/>
              <a:gd name="T115" fmla="*/ 103 h 273"/>
              <a:gd name="T116" fmla="*/ 63 w 274"/>
              <a:gd name="T117" fmla="*/ 74 h 273"/>
              <a:gd name="T118" fmla="*/ 72 w 274"/>
              <a:gd name="T119" fmla="*/ 67 h 273"/>
              <a:gd name="T120" fmla="*/ 95 w 274"/>
              <a:gd name="T121" fmla="*/ 19 h 273"/>
              <a:gd name="T122" fmla="*/ 58 w 274"/>
              <a:gd name="T123" fmla="*/ 33 h 273"/>
              <a:gd name="T124" fmla="*/ 109 w 274"/>
              <a:gd name="T125" fmla="*/ 4 h 2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74" h="273">
                <a:moveTo>
                  <a:pt x="146" y="196"/>
                </a:moveTo>
                <a:lnTo>
                  <a:pt x="143" y="196"/>
                </a:lnTo>
                <a:lnTo>
                  <a:pt x="142" y="198"/>
                </a:lnTo>
                <a:lnTo>
                  <a:pt x="142" y="200"/>
                </a:lnTo>
                <a:lnTo>
                  <a:pt x="142" y="258"/>
                </a:lnTo>
                <a:lnTo>
                  <a:pt x="142" y="260"/>
                </a:lnTo>
                <a:lnTo>
                  <a:pt x="145" y="262"/>
                </a:lnTo>
                <a:lnTo>
                  <a:pt x="147" y="262"/>
                </a:lnTo>
                <a:lnTo>
                  <a:pt x="159" y="255"/>
                </a:lnTo>
                <a:lnTo>
                  <a:pt x="169" y="245"/>
                </a:lnTo>
                <a:lnTo>
                  <a:pt x="178" y="234"/>
                </a:lnTo>
                <a:lnTo>
                  <a:pt x="184" y="219"/>
                </a:lnTo>
                <a:lnTo>
                  <a:pt x="189" y="207"/>
                </a:lnTo>
                <a:lnTo>
                  <a:pt x="189" y="204"/>
                </a:lnTo>
                <a:lnTo>
                  <a:pt x="189" y="203"/>
                </a:lnTo>
                <a:lnTo>
                  <a:pt x="187" y="202"/>
                </a:lnTo>
                <a:lnTo>
                  <a:pt x="168" y="198"/>
                </a:lnTo>
                <a:lnTo>
                  <a:pt x="146" y="196"/>
                </a:lnTo>
                <a:close/>
                <a:moveTo>
                  <a:pt x="242" y="191"/>
                </a:moveTo>
                <a:lnTo>
                  <a:pt x="254" y="195"/>
                </a:lnTo>
                <a:lnTo>
                  <a:pt x="263" y="204"/>
                </a:lnTo>
                <a:lnTo>
                  <a:pt x="267" y="217"/>
                </a:lnTo>
                <a:lnTo>
                  <a:pt x="263" y="230"/>
                </a:lnTo>
                <a:lnTo>
                  <a:pt x="254" y="239"/>
                </a:lnTo>
                <a:lnTo>
                  <a:pt x="242" y="242"/>
                </a:lnTo>
                <a:lnTo>
                  <a:pt x="229" y="239"/>
                </a:lnTo>
                <a:lnTo>
                  <a:pt x="219" y="230"/>
                </a:lnTo>
                <a:lnTo>
                  <a:pt x="216" y="217"/>
                </a:lnTo>
                <a:lnTo>
                  <a:pt x="219" y="204"/>
                </a:lnTo>
                <a:lnTo>
                  <a:pt x="229" y="195"/>
                </a:lnTo>
                <a:lnTo>
                  <a:pt x="242" y="191"/>
                </a:lnTo>
                <a:close/>
                <a:moveTo>
                  <a:pt x="78" y="173"/>
                </a:moveTo>
                <a:lnTo>
                  <a:pt x="91" y="177"/>
                </a:lnTo>
                <a:lnTo>
                  <a:pt x="100" y="186"/>
                </a:lnTo>
                <a:lnTo>
                  <a:pt x="104" y="199"/>
                </a:lnTo>
                <a:lnTo>
                  <a:pt x="100" y="212"/>
                </a:lnTo>
                <a:lnTo>
                  <a:pt x="91" y="222"/>
                </a:lnTo>
                <a:lnTo>
                  <a:pt x="78" y="225"/>
                </a:lnTo>
                <a:lnTo>
                  <a:pt x="65" y="222"/>
                </a:lnTo>
                <a:lnTo>
                  <a:pt x="55" y="212"/>
                </a:lnTo>
                <a:lnTo>
                  <a:pt x="53" y="199"/>
                </a:lnTo>
                <a:lnTo>
                  <a:pt x="55" y="186"/>
                </a:lnTo>
                <a:lnTo>
                  <a:pt x="65" y="177"/>
                </a:lnTo>
                <a:lnTo>
                  <a:pt x="78" y="173"/>
                </a:lnTo>
                <a:close/>
                <a:moveTo>
                  <a:pt x="14" y="142"/>
                </a:moveTo>
                <a:lnTo>
                  <a:pt x="12" y="142"/>
                </a:lnTo>
                <a:lnTo>
                  <a:pt x="11" y="144"/>
                </a:lnTo>
                <a:lnTo>
                  <a:pt x="11" y="145"/>
                </a:lnTo>
                <a:lnTo>
                  <a:pt x="14" y="168"/>
                </a:lnTo>
                <a:lnTo>
                  <a:pt x="22" y="189"/>
                </a:lnTo>
                <a:lnTo>
                  <a:pt x="32" y="208"/>
                </a:lnTo>
                <a:lnTo>
                  <a:pt x="34" y="209"/>
                </a:lnTo>
                <a:lnTo>
                  <a:pt x="36" y="211"/>
                </a:lnTo>
                <a:lnTo>
                  <a:pt x="37" y="209"/>
                </a:lnTo>
                <a:lnTo>
                  <a:pt x="42" y="207"/>
                </a:lnTo>
                <a:lnTo>
                  <a:pt x="44" y="207"/>
                </a:lnTo>
                <a:lnTo>
                  <a:pt x="45" y="207"/>
                </a:lnTo>
                <a:lnTo>
                  <a:pt x="46" y="208"/>
                </a:lnTo>
                <a:lnTo>
                  <a:pt x="48" y="211"/>
                </a:lnTo>
                <a:lnTo>
                  <a:pt x="48" y="212"/>
                </a:lnTo>
                <a:lnTo>
                  <a:pt x="48" y="214"/>
                </a:lnTo>
                <a:lnTo>
                  <a:pt x="46" y="216"/>
                </a:lnTo>
                <a:lnTo>
                  <a:pt x="45" y="217"/>
                </a:lnTo>
                <a:lnTo>
                  <a:pt x="42" y="218"/>
                </a:lnTo>
                <a:lnTo>
                  <a:pt x="42" y="221"/>
                </a:lnTo>
                <a:lnTo>
                  <a:pt x="44" y="222"/>
                </a:lnTo>
                <a:lnTo>
                  <a:pt x="65" y="241"/>
                </a:lnTo>
                <a:lnTo>
                  <a:pt x="91" y="255"/>
                </a:lnTo>
                <a:lnTo>
                  <a:pt x="94" y="255"/>
                </a:lnTo>
                <a:lnTo>
                  <a:pt x="95" y="254"/>
                </a:lnTo>
                <a:lnTo>
                  <a:pt x="96" y="253"/>
                </a:lnTo>
                <a:lnTo>
                  <a:pt x="96" y="251"/>
                </a:lnTo>
                <a:lnTo>
                  <a:pt x="95" y="249"/>
                </a:lnTo>
                <a:lnTo>
                  <a:pt x="91" y="242"/>
                </a:lnTo>
                <a:lnTo>
                  <a:pt x="86" y="235"/>
                </a:lnTo>
                <a:lnTo>
                  <a:pt x="86" y="234"/>
                </a:lnTo>
                <a:lnTo>
                  <a:pt x="86" y="232"/>
                </a:lnTo>
                <a:lnTo>
                  <a:pt x="87" y="231"/>
                </a:lnTo>
                <a:lnTo>
                  <a:pt x="90" y="230"/>
                </a:lnTo>
                <a:lnTo>
                  <a:pt x="91" y="228"/>
                </a:lnTo>
                <a:lnTo>
                  <a:pt x="94" y="230"/>
                </a:lnTo>
                <a:lnTo>
                  <a:pt x="95" y="231"/>
                </a:lnTo>
                <a:lnTo>
                  <a:pt x="104" y="244"/>
                </a:lnTo>
                <a:lnTo>
                  <a:pt x="114" y="255"/>
                </a:lnTo>
                <a:lnTo>
                  <a:pt x="127" y="262"/>
                </a:lnTo>
                <a:lnTo>
                  <a:pt x="129" y="262"/>
                </a:lnTo>
                <a:lnTo>
                  <a:pt x="132" y="260"/>
                </a:lnTo>
                <a:lnTo>
                  <a:pt x="132" y="258"/>
                </a:lnTo>
                <a:lnTo>
                  <a:pt x="132" y="200"/>
                </a:lnTo>
                <a:lnTo>
                  <a:pt x="132" y="198"/>
                </a:lnTo>
                <a:lnTo>
                  <a:pt x="131" y="196"/>
                </a:lnTo>
                <a:lnTo>
                  <a:pt x="128" y="196"/>
                </a:lnTo>
                <a:lnTo>
                  <a:pt x="114" y="198"/>
                </a:lnTo>
                <a:lnTo>
                  <a:pt x="111" y="196"/>
                </a:lnTo>
                <a:lnTo>
                  <a:pt x="110" y="195"/>
                </a:lnTo>
                <a:lnTo>
                  <a:pt x="109" y="194"/>
                </a:lnTo>
                <a:lnTo>
                  <a:pt x="109" y="191"/>
                </a:lnTo>
                <a:lnTo>
                  <a:pt x="110" y="189"/>
                </a:lnTo>
                <a:lnTo>
                  <a:pt x="111" y="189"/>
                </a:lnTo>
                <a:lnTo>
                  <a:pt x="113" y="188"/>
                </a:lnTo>
                <a:lnTo>
                  <a:pt x="128" y="186"/>
                </a:lnTo>
                <a:lnTo>
                  <a:pt x="131" y="186"/>
                </a:lnTo>
                <a:lnTo>
                  <a:pt x="132" y="185"/>
                </a:lnTo>
                <a:lnTo>
                  <a:pt x="132" y="182"/>
                </a:lnTo>
                <a:lnTo>
                  <a:pt x="132" y="145"/>
                </a:lnTo>
                <a:lnTo>
                  <a:pt x="132" y="143"/>
                </a:lnTo>
                <a:lnTo>
                  <a:pt x="131" y="142"/>
                </a:lnTo>
                <a:lnTo>
                  <a:pt x="128" y="142"/>
                </a:lnTo>
                <a:lnTo>
                  <a:pt x="78" y="142"/>
                </a:lnTo>
                <a:lnTo>
                  <a:pt x="76" y="142"/>
                </a:lnTo>
                <a:lnTo>
                  <a:pt x="74" y="143"/>
                </a:lnTo>
                <a:lnTo>
                  <a:pt x="74" y="145"/>
                </a:lnTo>
                <a:lnTo>
                  <a:pt x="76" y="163"/>
                </a:lnTo>
                <a:lnTo>
                  <a:pt x="74" y="166"/>
                </a:lnTo>
                <a:lnTo>
                  <a:pt x="73" y="167"/>
                </a:lnTo>
                <a:lnTo>
                  <a:pt x="72" y="168"/>
                </a:lnTo>
                <a:lnTo>
                  <a:pt x="69" y="168"/>
                </a:lnTo>
                <a:lnTo>
                  <a:pt x="68" y="167"/>
                </a:lnTo>
                <a:lnTo>
                  <a:pt x="67" y="166"/>
                </a:lnTo>
                <a:lnTo>
                  <a:pt x="65" y="165"/>
                </a:lnTo>
                <a:lnTo>
                  <a:pt x="64" y="145"/>
                </a:lnTo>
                <a:lnTo>
                  <a:pt x="64" y="143"/>
                </a:lnTo>
                <a:lnTo>
                  <a:pt x="63" y="142"/>
                </a:lnTo>
                <a:lnTo>
                  <a:pt x="60" y="142"/>
                </a:lnTo>
                <a:lnTo>
                  <a:pt x="14" y="142"/>
                </a:lnTo>
                <a:close/>
                <a:moveTo>
                  <a:pt x="205" y="111"/>
                </a:moveTo>
                <a:lnTo>
                  <a:pt x="217" y="115"/>
                </a:lnTo>
                <a:lnTo>
                  <a:pt x="226" y="124"/>
                </a:lnTo>
                <a:lnTo>
                  <a:pt x="230" y="136"/>
                </a:lnTo>
                <a:lnTo>
                  <a:pt x="226" y="149"/>
                </a:lnTo>
                <a:lnTo>
                  <a:pt x="217" y="159"/>
                </a:lnTo>
                <a:lnTo>
                  <a:pt x="205" y="162"/>
                </a:lnTo>
                <a:lnTo>
                  <a:pt x="192" y="159"/>
                </a:lnTo>
                <a:lnTo>
                  <a:pt x="183" y="149"/>
                </a:lnTo>
                <a:lnTo>
                  <a:pt x="179" y="136"/>
                </a:lnTo>
                <a:lnTo>
                  <a:pt x="183" y="124"/>
                </a:lnTo>
                <a:lnTo>
                  <a:pt x="192" y="115"/>
                </a:lnTo>
                <a:lnTo>
                  <a:pt x="205" y="111"/>
                </a:lnTo>
                <a:close/>
                <a:moveTo>
                  <a:pt x="137" y="56"/>
                </a:moveTo>
                <a:lnTo>
                  <a:pt x="150" y="59"/>
                </a:lnTo>
                <a:lnTo>
                  <a:pt x="159" y="69"/>
                </a:lnTo>
                <a:lnTo>
                  <a:pt x="163" y="82"/>
                </a:lnTo>
                <a:lnTo>
                  <a:pt x="159" y="94"/>
                </a:lnTo>
                <a:lnTo>
                  <a:pt x="150" y="103"/>
                </a:lnTo>
                <a:lnTo>
                  <a:pt x="137" y="107"/>
                </a:lnTo>
                <a:lnTo>
                  <a:pt x="124" y="103"/>
                </a:lnTo>
                <a:lnTo>
                  <a:pt x="114" y="94"/>
                </a:lnTo>
                <a:lnTo>
                  <a:pt x="111" y="82"/>
                </a:lnTo>
                <a:lnTo>
                  <a:pt x="114" y="69"/>
                </a:lnTo>
                <a:lnTo>
                  <a:pt x="124" y="59"/>
                </a:lnTo>
                <a:lnTo>
                  <a:pt x="137" y="56"/>
                </a:lnTo>
                <a:close/>
                <a:moveTo>
                  <a:pt x="35" y="29"/>
                </a:moveTo>
                <a:lnTo>
                  <a:pt x="48" y="33"/>
                </a:lnTo>
                <a:lnTo>
                  <a:pt x="57" y="42"/>
                </a:lnTo>
                <a:lnTo>
                  <a:pt x="60" y="55"/>
                </a:lnTo>
                <a:lnTo>
                  <a:pt x="57" y="67"/>
                </a:lnTo>
                <a:lnTo>
                  <a:pt x="48" y="76"/>
                </a:lnTo>
                <a:lnTo>
                  <a:pt x="35" y="80"/>
                </a:lnTo>
                <a:lnTo>
                  <a:pt x="22" y="76"/>
                </a:lnTo>
                <a:lnTo>
                  <a:pt x="13" y="67"/>
                </a:lnTo>
                <a:lnTo>
                  <a:pt x="9" y="55"/>
                </a:lnTo>
                <a:lnTo>
                  <a:pt x="13" y="42"/>
                </a:lnTo>
                <a:lnTo>
                  <a:pt x="22" y="33"/>
                </a:lnTo>
                <a:lnTo>
                  <a:pt x="35" y="29"/>
                </a:lnTo>
                <a:close/>
                <a:moveTo>
                  <a:pt x="182" y="18"/>
                </a:moveTo>
                <a:lnTo>
                  <a:pt x="179" y="19"/>
                </a:lnTo>
                <a:lnTo>
                  <a:pt x="178" y="20"/>
                </a:lnTo>
                <a:lnTo>
                  <a:pt x="178" y="23"/>
                </a:lnTo>
                <a:lnTo>
                  <a:pt x="179" y="24"/>
                </a:lnTo>
                <a:lnTo>
                  <a:pt x="191" y="43"/>
                </a:lnTo>
                <a:lnTo>
                  <a:pt x="200" y="65"/>
                </a:lnTo>
                <a:lnTo>
                  <a:pt x="201" y="66"/>
                </a:lnTo>
                <a:lnTo>
                  <a:pt x="202" y="67"/>
                </a:lnTo>
                <a:lnTo>
                  <a:pt x="205" y="67"/>
                </a:lnTo>
                <a:lnTo>
                  <a:pt x="230" y="57"/>
                </a:lnTo>
                <a:lnTo>
                  <a:pt x="232" y="55"/>
                </a:lnTo>
                <a:lnTo>
                  <a:pt x="232" y="53"/>
                </a:lnTo>
                <a:lnTo>
                  <a:pt x="230" y="51"/>
                </a:lnTo>
                <a:lnTo>
                  <a:pt x="209" y="32"/>
                </a:lnTo>
                <a:lnTo>
                  <a:pt x="183" y="18"/>
                </a:lnTo>
                <a:lnTo>
                  <a:pt x="182" y="18"/>
                </a:lnTo>
                <a:close/>
                <a:moveTo>
                  <a:pt x="137" y="0"/>
                </a:moveTo>
                <a:lnTo>
                  <a:pt x="164" y="2"/>
                </a:lnTo>
                <a:lnTo>
                  <a:pt x="189" y="10"/>
                </a:lnTo>
                <a:lnTo>
                  <a:pt x="212" y="23"/>
                </a:lnTo>
                <a:lnTo>
                  <a:pt x="233" y="39"/>
                </a:lnTo>
                <a:lnTo>
                  <a:pt x="249" y="59"/>
                </a:lnTo>
                <a:lnTo>
                  <a:pt x="262" y="83"/>
                </a:lnTo>
                <a:lnTo>
                  <a:pt x="271" y="108"/>
                </a:lnTo>
                <a:lnTo>
                  <a:pt x="274" y="136"/>
                </a:lnTo>
                <a:lnTo>
                  <a:pt x="271" y="163"/>
                </a:lnTo>
                <a:lnTo>
                  <a:pt x="263" y="188"/>
                </a:lnTo>
                <a:lnTo>
                  <a:pt x="263" y="189"/>
                </a:lnTo>
                <a:lnTo>
                  <a:pt x="262" y="190"/>
                </a:lnTo>
                <a:lnTo>
                  <a:pt x="260" y="190"/>
                </a:lnTo>
                <a:lnTo>
                  <a:pt x="257" y="189"/>
                </a:lnTo>
                <a:lnTo>
                  <a:pt x="254" y="186"/>
                </a:lnTo>
                <a:lnTo>
                  <a:pt x="254" y="184"/>
                </a:lnTo>
                <a:lnTo>
                  <a:pt x="261" y="166"/>
                </a:lnTo>
                <a:lnTo>
                  <a:pt x="263" y="145"/>
                </a:lnTo>
                <a:lnTo>
                  <a:pt x="263" y="144"/>
                </a:lnTo>
                <a:lnTo>
                  <a:pt x="262" y="142"/>
                </a:lnTo>
                <a:lnTo>
                  <a:pt x="260" y="142"/>
                </a:lnTo>
                <a:lnTo>
                  <a:pt x="240" y="142"/>
                </a:lnTo>
                <a:lnTo>
                  <a:pt x="239" y="142"/>
                </a:lnTo>
                <a:lnTo>
                  <a:pt x="238" y="140"/>
                </a:lnTo>
                <a:lnTo>
                  <a:pt x="237" y="139"/>
                </a:lnTo>
                <a:lnTo>
                  <a:pt x="237" y="136"/>
                </a:lnTo>
                <a:lnTo>
                  <a:pt x="237" y="135"/>
                </a:lnTo>
                <a:lnTo>
                  <a:pt x="238" y="133"/>
                </a:lnTo>
                <a:lnTo>
                  <a:pt x="239" y="133"/>
                </a:lnTo>
                <a:lnTo>
                  <a:pt x="240" y="131"/>
                </a:lnTo>
                <a:lnTo>
                  <a:pt x="260" y="131"/>
                </a:lnTo>
                <a:lnTo>
                  <a:pt x="262" y="131"/>
                </a:lnTo>
                <a:lnTo>
                  <a:pt x="263" y="130"/>
                </a:lnTo>
                <a:lnTo>
                  <a:pt x="263" y="127"/>
                </a:lnTo>
                <a:lnTo>
                  <a:pt x="261" y="105"/>
                </a:lnTo>
                <a:lnTo>
                  <a:pt x="253" y="84"/>
                </a:lnTo>
                <a:lnTo>
                  <a:pt x="242" y="65"/>
                </a:lnTo>
                <a:lnTo>
                  <a:pt x="240" y="64"/>
                </a:lnTo>
                <a:lnTo>
                  <a:pt x="239" y="64"/>
                </a:lnTo>
                <a:lnTo>
                  <a:pt x="237" y="64"/>
                </a:lnTo>
                <a:lnTo>
                  <a:pt x="223" y="71"/>
                </a:lnTo>
                <a:lnTo>
                  <a:pt x="206" y="76"/>
                </a:lnTo>
                <a:lnTo>
                  <a:pt x="205" y="78"/>
                </a:lnTo>
                <a:lnTo>
                  <a:pt x="203" y="79"/>
                </a:lnTo>
                <a:lnTo>
                  <a:pt x="203" y="82"/>
                </a:lnTo>
                <a:lnTo>
                  <a:pt x="206" y="90"/>
                </a:lnTo>
                <a:lnTo>
                  <a:pt x="207" y="101"/>
                </a:lnTo>
                <a:lnTo>
                  <a:pt x="207" y="102"/>
                </a:lnTo>
                <a:lnTo>
                  <a:pt x="206" y="103"/>
                </a:lnTo>
                <a:lnTo>
                  <a:pt x="205" y="105"/>
                </a:lnTo>
                <a:lnTo>
                  <a:pt x="203" y="105"/>
                </a:lnTo>
                <a:lnTo>
                  <a:pt x="201" y="105"/>
                </a:lnTo>
                <a:lnTo>
                  <a:pt x="198" y="103"/>
                </a:lnTo>
                <a:lnTo>
                  <a:pt x="198" y="102"/>
                </a:lnTo>
                <a:lnTo>
                  <a:pt x="194" y="84"/>
                </a:lnTo>
                <a:lnTo>
                  <a:pt x="193" y="82"/>
                </a:lnTo>
                <a:lnTo>
                  <a:pt x="192" y="82"/>
                </a:lnTo>
                <a:lnTo>
                  <a:pt x="191" y="82"/>
                </a:lnTo>
                <a:lnTo>
                  <a:pt x="173" y="84"/>
                </a:lnTo>
                <a:lnTo>
                  <a:pt x="171" y="84"/>
                </a:lnTo>
                <a:lnTo>
                  <a:pt x="170" y="83"/>
                </a:lnTo>
                <a:lnTo>
                  <a:pt x="169" y="82"/>
                </a:lnTo>
                <a:lnTo>
                  <a:pt x="169" y="79"/>
                </a:lnTo>
                <a:lnTo>
                  <a:pt x="169" y="78"/>
                </a:lnTo>
                <a:lnTo>
                  <a:pt x="170" y="75"/>
                </a:lnTo>
                <a:lnTo>
                  <a:pt x="171" y="74"/>
                </a:lnTo>
                <a:lnTo>
                  <a:pt x="187" y="71"/>
                </a:lnTo>
                <a:lnTo>
                  <a:pt x="189" y="71"/>
                </a:lnTo>
                <a:lnTo>
                  <a:pt x="189" y="69"/>
                </a:lnTo>
                <a:lnTo>
                  <a:pt x="189" y="66"/>
                </a:lnTo>
                <a:lnTo>
                  <a:pt x="184" y="53"/>
                </a:lnTo>
                <a:lnTo>
                  <a:pt x="178" y="41"/>
                </a:lnTo>
                <a:lnTo>
                  <a:pt x="169" y="28"/>
                </a:lnTo>
                <a:lnTo>
                  <a:pt x="159" y="18"/>
                </a:lnTo>
                <a:lnTo>
                  <a:pt x="147" y="11"/>
                </a:lnTo>
                <a:lnTo>
                  <a:pt x="145" y="11"/>
                </a:lnTo>
                <a:lnTo>
                  <a:pt x="142" y="13"/>
                </a:lnTo>
                <a:lnTo>
                  <a:pt x="142" y="15"/>
                </a:lnTo>
                <a:lnTo>
                  <a:pt x="142" y="46"/>
                </a:lnTo>
                <a:lnTo>
                  <a:pt x="142" y="47"/>
                </a:lnTo>
                <a:lnTo>
                  <a:pt x="141" y="48"/>
                </a:lnTo>
                <a:lnTo>
                  <a:pt x="140" y="50"/>
                </a:lnTo>
                <a:lnTo>
                  <a:pt x="137" y="50"/>
                </a:lnTo>
                <a:lnTo>
                  <a:pt x="136" y="50"/>
                </a:lnTo>
                <a:lnTo>
                  <a:pt x="133" y="48"/>
                </a:lnTo>
                <a:lnTo>
                  <a:pt x="133" y="47"/>
                </a:lnTo>
                <a:lnTo>
                  <a:pt x="132" y="46"/>
                </a:lnTo>
                <a:lnTo>
                  <a:pt x="132" y="15"/>
                </a:lnTo>
                <a:lnTo>
                  <a:pt x="132" y="13"/>
                </a:lnTo>
                <a:lnTo>
                  <a:pt x="129" y="11"/>
                </a:lnTo>
                <a:lnTo>
                  <a:pt x="127" y="11"/>
                </a:lnTo>
                <a:lnTo>
                  <a:pt x="115" y="18"/>
                </a:lnTo>
                <a:lnTo>
                  <a:pt x="105" y="28"/>
                </a:lnTo>
                <a:lnTo>
                  <a:pt x="96" y="41"/>
                </a:lnTo>
                <a:lnTo>
                  <a:pt x="90" y="53"/>
                </a:lnTo>
                <a:lnTo>
                  <a:pt x="85" y="66"/>
                </a:lnTo>
                <a:lnTo>
                  <a:pt x="85" y="69"/>
                </a:lnTo>
                <a:lnTo>
                  <a:pt x="86" y="71"/>
                </a:lnTo>
                <a:lnTo>
                  <a:pt x="87" y="71"/>
                </a:lnTo>
                <a:lnTo>
                  <a:pt x="101" y="74"/>
                </a:lnTo>
                <a:lnTo>
                  <a:pt x="104" y="75"/>
                </a:lnTo>
                <a:lnTo>
                  <a:pt x="104" y="78"/>
                </a:lnTo>
                <a:lnTo>
                  <a:pt x="105" y="79"/>
                </a:lnTo>
                <a:lnTo>
                  <a:pt x="104" y="82"/>
                </a:lnTo>
                <a:lnTo>
                  <a:pt x="104" y="83"/>
                </a:lnTo>
                <a:lnTo>
                  <a:pt x="101" y="84"/>
                </a:lnTo>
                <a:lnTo>
                  <a:pt x="100" y="84"/>
                </a:lnTo>
                <a:lnTo>
                  <a:pt x="85" y="82"/>
                </a:lnTo>
                <a:lnTo>
                  <a:pt x="82" y="82"/>
                </a:lnTo>
                <a:lnTo>
                  <a:pt x="81" y="82"/>
                </a:lnTo>
                <a:lnTo>
                  <a:pt x="80" y="84"/>
                </a:lnTo>
                <a:lnTo>
                  <a:pt x="76" y="105"/>
                </a:lnTo>
                <a:lnTo>
                  <a:pt x="74" y="127"/>
                </a:lnTo>
                <a:lnTo>
                  <a:pt x="74" y="130"/>
                </a:lnTo>
                <a:lnTo>
                  <a:pt x="76" y="131"/>
                </a:lnTo>
                <a:lnTo>
                  <a:pt x="78" y="131"/>
                </a:lnTo>
                <a:lnTo>
                  <a:pt x="128" y="131"/>
                </a:lnTo>
                <a:lnTo>
                  <a:pt x="131" y="131"/>
                </a:lnTo>
                <a:lnTo>
                  <a:pt x="132" y="130"/>
                </a:lnTo>
                <a:lnTo>
                  <a:pt x="132" y="127"/>
                </a:lnTo>
                <a:lnTo>
                  <a:pt x="132" y="117"/>
                </a:lnTo>
                <a:lnTo>
                  <a:pt x="133" y="116"/>
                </a:lnTo>
                <a:lnTo>
                  <a:pt x="133" y="115"/>
                </a:lnTo>
                <a:lnTo>
                  <a:pt x="136" y="113"/>
                </a:lnTo>
                <a:lnTo>
                  <a:pt x="137" y="113"/>
                </a:lnTo>
                <a:lnTo>
                  <a:pt x="140" y="113"/>
                </a:lnTo>
                <a:lnTo>
                  <a:pt x="141" y="115"/>
                </a:lnTo>
                <a:lnTo>
                  <a:pt x="142" y="116"/>
                </a:lnTo>
                <a:lnTo>
                  <a:pt x="142" y="117"/>
                </a:lnTo>
                <a:lnTo>
                  <a:pt x="142" y="127"/>
                </a:lnTo>
                <a:lnTo>
                  <a:pt x="142" y="130"/>
                </a:lnTo>
                <a:lnTo>
                  <a:pt x="143" y="131"/>
                </a:lnTo>
                <a:lnTo>
                  <a:pt x="146" y="131"/>
                </a:lnTo>
                <a:lnTo>
                  <a:pt x="169" y="131"/>
                </a:lnTo>
                <a:lnTo>
                  <a:pt x="170" y="133"/>
                </a:lnTo>
                <a:lnTo>
                  <a:pt x="171" y="133"/>
                </a:lnTo>
                <a:lnTo>
                  <a:pt x="173" y="135"/>
                </a:lnTo>
                <a:lnTo>
                  <a:pt x="173" y="136"/>
                </a:lnTo>
                <a:lnTo>
                  <a:pt x="173" y="139"/>
                </a:lnTo>
                <a:lnTo>
                  <a:pt x="171" y="140"/>
                </a:lnTo>
                <a:lnTo>
                  <a:pt x="170" y="142"/>
                </a:lnTo>
                <a:lnTo>
                  <a:pt x="169" y="142"/>
                </a:lnTo>
                <a:lnTo>
                  <a:pt x="146" y="142"/>
                </a:lnTo>
                <a:lnTo>
                  <a:pt x="143" y="142"/>
                </a:lnTo>
                <a:lnTo>
                  <a:pt x="142" y="143"/>
                </a:lnTo>
                <a:lnTo>
                  <a:pt x="142" y="145"/>
                </a:lnTo>
                <a:lnTo>
                  <a:pt x="142" y="182"/>
                </a:lnTo>
                <a:lnTo>
                  <a:pt x="142" y="185"/>
                </a:lnTo>
                <a:lnTo>
                  <a:pt x="143" y="186"/>
                </a:lnTo>
                <a:lnTo>
                  <a:pt x="146" y="186"/>
                </a:lnTo>
                <a:lnTo>
                  <a:pt x="169" y="189"/>
                </a:lnTo>
                <a:lnTo>
                  <a:pt x="191" y="193"/>
                </a:lnTo>
                <a:lnTo>
                  <a:pt x="192" y="193"/>
                </a:lnTo>
                <a:lnTo>
                  <a:pt x="193" y="191"/>
                </a:lnTo>
                <a:lnTo>
                  <a:pt x="194" y="189"/>
                </a:lnTo>
                <a:lnTo>
                  <a:pt x="198" y="172"/>
                </a:lnTo>
                <a:lnTo>
                  <a:pt x="198" y="170"/>
                </a:lnTo>
                <a:lnTo>
                  <a:pt x="201" y="170"/>
                </a:lnTo>
                <a:lnTo>
                  <a:pt x="202" y="168"/>
                </a:lnTo>
                <a:lnTo>
                  <a:pt x="205" y="170"/>
                </a:lnTo>
                <a:lnTo>
                  <a:pt x="206" y="170"/>
                </a:lnTo>
                <a:lnTo>
                  <a:pt x="207" y="172"/>
                </a:lnTo>
                <a:lnTo>
                  <a:pt x="207" y="173"/>
                </a:lnTo>
                <a:lnTo>
                  <a:pt x="206" y="182"/>
                </a:lnTo>
                <a:lnTo>
                  <a:pt x="203" y="191"/>
                </a:lnTo>
                <a:lnTo>
                  <a:pt x="203" y="194"/>
                </a:lnTo>
                <a:lnTo>
                  <a:pt x="205" y="195"/>
                </a:lnTo>
                <a:lnTo>
                  <a:pt x="206" y="196"/>
                </a:lnTo>
                <a:lnTo>
                  <a:pt x="209" y="198"/>
                </a:lnTo>
                <a:lnTo>
                  <a:pt x="211" y="198"/>
                </a:lnTo>
                <a:lnTo>
                  <a:pt x="212" y="200"/>
                </a:lnTo>
                <a:lnTo>
                  <a:pt x="212" y="202"/>
                </a:lnTo>
                <a:lnTo>
                  <a:pt x="212" y="204"/>
                </a:lnTo>
                <a:lnTo>
                  <a:pt x="211" y="205"/>
                </a:lnTo>
                <a:lnTo>
                  <a:pt x="209" y="207"/>
                </a:lnTo>
                <a:lnTo>
                  <a:pt x="207" y="207"/>
                </a:lnTo>
                <a:lnTo>
                  <a:pt x="205" y="205"/>
                </a:lnTo>
                <a:lnTo>
                  <a:pt x="202" y="205"/>
                </a:lnTo>
                <a:lnTo>
                  <a:pt x="201" y="207"/>
                </a:lnTo>
                <a:lnTo>
                  <a:pt x="200" y="208"/>
                </a:lnTo>
                <a:lnTo>
                  <a:pt x="191" y="230"/>
                </a:lnTo>
                <a:lnTo>
                  <a:pt x="179" y="249"/>
                </a:lnTo>
                <a:lnTo>
                  <a:pt x="178" y="251"/>
                </a:lnTo>
                <a:lnTo>
                  <a:pt x="178" y="253"/>
                </a:lnTo>
                <a:lnTo>
                  <a:pt x="179" y="254"/>
                </a:lnTo>
                <a:lnTo>
                  <a:pt x="182" y="255"/>
                </a:lnTo>
                <a:lnTo>
                  <a:pt x="183" y="255"/>
                </a:lnTo>
                <a:lnTo>
                  <a:pt x="198" y="248"/>
                </a:lnTo>
                <a:lnTo>
                  <a:pt x="212" y="239"/>
                </a:lnTo>
                <a:lnTo>
                  <a:pt x="215" y="237"/>
                </a:lnTo>
                <a:lnTo>
                  <a:pt x="217" y="239"/>
                </a:lnTo>
                <a:lnTo>
                  <a:pt x="219" y="240"/>
                </a:lnTo>
                <a:lnTo>
                  <a:pt x="220" y="241"/>
                </a:lnTo>
                <a:lnTo>
                  <a:pt x="220" y="244"/>
                </a:lnTo>
                <a:lnTo>
                  <a:pt x="220" y="245"/>
                </a:lnTo>
                <a:lnTo>
                  <a:pt x="219" y="246"/>
                </a:lnTo>
                <a:lnTo>
                  <a:pt x="194" y="260"/>
                </a:lnTo>
                <a:lnTo>
                  <a:pt x="166" y="271"/>
                </a:lnTo>
                <a:lnTo>
                  <a:pt x="137" y="273"/>
                </a:lnTo>
                <a:lnTo>
                  <a:pt x="106" y="269"/>
                </a:lnTo>
                <a:lnTo>
                  <a:pt x="77" y="259"/>
                </a:lnTo>
                <a:lnTo>
                  <a:pt x="51" y="244"/>
                </a:lnTo>
                <a:lnTo>
                  <a:pt x="31" y="222"/>
                </a:lnTo>
                <a:lnTo>
                  <a:pt x="14" y="196"/>
                </a:lnTo>
                <a:lnTo>
                  <a:pt x="4" y="168"/>
                </a:lnTo>
                <a:lnTo>
                  <a:pt x="0" y="136"/>
                </a:lnTo>
                <a:lnTo>
                  <a:pt x="3" y="108"/>
                </a:lnTo>
                <a:lnTo>
                  <a:pt x="12" y="83"/>
                </a:lnTo>
                <a:lnTo>
                  <a:pt x="12" y="82"/>
                </a:lnTo>
                <a:lnTo>
                  <a:pt x="14" y="82"/>
                </a:lnTo>
                <a:lnTo>
                  <a:pt x="16" y="82"/>
                </a:lnTo>
                <a:lnTo>
                  <a:pt x="18" y="83"/>
                </a:lnTo>
                <a:lnTo>
                  <a:pt x="21" y="84"/>
                </a:lnTo>
                <a:lnTo>
                  <a:pt x="19" y="88"/>
                </a:lnTo>
                <a:lnTo>
                  <a:pt x="13" y="107"/>
                </a:lnTo>
                <a:lnTo>
                  <a:pt x="11" y="127"/>
                </a:lnTo>
                <a:lnTo>
                  <a:pt x="11" y="130"/>
                </a:lnTo>
                <a:lnTo>
                  <a:pt x="12" y="131"/>
                </a:lnTo>
                <a:lnTo>
                  <a:pt x="14" y="131"/>
                </a:lnTo>
                <a:lnTo>
                  <a:pt x="60" y="131"/>
                </a:lnTo>
                <a:lnTo>
                  <a:pt x="63" y="131"/>
                </a:lnTo>
                <a:lnTo>
                  <a:pt x="64" y="130"/>
                </a:lnTo>
                <a:lnTo>
                  <a:pt x="64" y="127"/>
                </a:lnTo>
                <a:lnTo>
                  <a:pt x="67" y="103"/>
                </a:lnTo>
                <a:lnTo>
                  <a:pt x="71" y="82"/>
                </a:lnTo>
                <a:lnTo>
                  <a:pt x="71" y="79"/>
                </a:lnTo>
                <a:lnTo>
                  <a:pt x="69" y="78"/>
                </a:lnTo>
                <a:lnTo>
                  <a:pt x="68" y="76"/>
                </a:lnTo>
                <a:lnTo>
                  <a:pt x="65" y="76"/>
                </a:lnTo>
                <a:lnTo>
                  <a:pt x="64" y="75"/>
                </a:lnTo>
                <a:lnTo>
                  <a:pt x="63" y="74"/>
                </a:lnTo>
                <a:lnTo>
                  <a:pt x="63" y="71"/>
                </a:lnTo>
                <a:lnTo>
                  <a:pt x="63" y="70"/>
                </a:lnTo>
                <a:lnTo>
                  <a:pt x="64" y="67"/>
                </a:lnTo>
                <a:lnTo>
                  <a:pt x="67" y="66"/>
                </a:lnTo>
                <a:lnTo>
                  <a:pt x="68" y="66"/>
                </a:lnTo>
                <a:lnTo>
                  <a:pt x="71" y="67"/>
                </a:lnTo>
                <a:lnTo>
                  <a:pt x="72" y="67"/>
                </a:lnTo>
                <a:lnTo>
                  <a:pt x="74" y="66"/>
                </a:lnTo>
                <a:lnTo>
                  <a:pt x="76" y="65"/>
                </a:lnTo>
                <a:lnTo>
                  <a:pt x="83" y="43"/>
                </a:lnTo>
                <a:lnTo>
                  <a:pt x="95" y="24"/>
                </a:lnTo>
                <a:lnTo>
                  <a:pt x="96" y="23"/>
                </a:lnTo>
                <a:lnTo>
                  <a:pt x="96" y="20"/>
                </a:lnTo>
                <a:lnTo>
                  <a:pt x="95" y="19"/>
                </a:lnTo>
                <a:lnTo>
                  <a:pt x="94" y="18"/>
                </a:lnTo>
                <a:lnTo>
                  <a:pt x="91" y="18"/>
                </a:lnTo>
                <a:lnTo>
                  <a:pt x="77" y="25"/>
                </a:lnTo>
                <a:lnTo>
                  <a:pt x="63" y="33"/>
                </a:lnTo>
                <a:lnTo>
                  <a:pt x="62" y="34"/>
                </a:lnTo>
                <a:lnTo>
                  <a:pt x="60" y="34"/>
                </a:lnTo>
                <a:lnTo>
                  <a:pt x="58" y="33"/>
                </a:lnTo>
                <a:lnTo>
                  <a:pt x="58" y="32"/>
                </a:lnTo>
                <a:lnTo>
                  <a:pt x="57" y="30"/>
                </a:lnTo>
                <a:lnTo>
                  <a:pt x="57" y="28"/>
                </a:lnTo>
                <a:lnTo>
                  <a:pt x="57" y="27"/>
                </a:lnTo>
                <a:lnTo>
                  <a:pt x="58" y="25"/>
                </a:lnTo>
                <a:lnTo>
                  <a:pt x="82" y="11"/>
                </a:lnTo>
                <a:lnTo>
                  <a:pt x="109" y="4"/>
                </a:lnTo>
                <a:lnTo>
                  <a:pt x="137" y="0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9" name="Freeform 463"/>
          <p:cNvSpPr>
            <a:spLocks noEditPoints="1"/>
          </p:cNvSpPr>
          <p:nvPr userDrawn="1"/>
        </p:nvSpPr>
        <p:spPr bwMode="auto">
          <a:xfrm rot="19468345">
            <a:off x="4877976" y="513678"/>
            <a:ext cx="1364153" cy="774137"/>
          </a:xfrm>
          <a:custGeom>
            <a:avLst/>
            <a:gdLst>
              <a:gd name="T0" fmla="*/ 250 w 326"/>
              <a:gd name="T1" fmla="*/ 94 h 185"/>
              <a:gd name="T2" fmla="*/ 253 w 326"/>
              <a:gd name="T3" fmla="*/ 98 h 185"/>
              <a:gd name="T4" fmla="*/ 249 w 326"/>
              <a:gd name="T5" fmla="*/ 148 h 185"/>
              <a:gd name="T6" fmla="*/ 225 w 326"/>
              <a:gd name="T7" fmla="*/ 163 h 185"/>
              <a:gd name="T8" fmla="*/ 185 w 326"/>
              <a:gd name="T9" fmla="*/ 171 h 185"/>
              <a:gd name="T10" fmla="*/ 142 w 326"/>
              <a:gd name="T11" fmla="*/ 171 h 185"/>
              <a:gd name="T12" fmla="*/ 102 w 326"/>
              <a:gd name="T13" fmla="*/ 163 h 185"/>
              <a:gd name="T14" fmla="*/ 78 w 326"/>
              <a:gd name="T15" fmla="*/ 148 h 185"/>
              <a:gd name="T16" fmla="*/ 74 w 326"/>
              <a:gd name="T17" fmla="*/ 99 h 185"/>
              <a:gd name="T18" fmla="*/ 76 w 326"/>
              <a:gd name="T19" fmla="*/ 94 h 185"/>
              <a:gd name="T20" fmla="*/ 82 w 326"/>
              <a:gd name="T21" fmla="*/ 94 h 185"/>
              <a:gd name="T22" fmla="*/ 163 w 326"/>
              <a:gd name="T23" fmla="*/ 126 h 185"/>
              <a:gd name="T24" fmla="*/ 245 w 326"/>
              <a:gd name="T25" fmla="*/ 93 h 185"/>
              <a:gd name="T26" fmla="*/ 163 w 326"/>
              <a:gd name="T27" fmla="*/ 0 h 185"/>
              <a:gd name="T28" fmla="*/ 322 w 326"/>
              <a:gd name="T29" fmla="*/ 46 h 185"/>
              <a:gd name="T30" fmla="*/ 326 w 326"/>
              <a:gd name="T31" fmla="*/ 50 h 185"/>
              <a:gd name="T32" fmla="*/ 324 w 326"/>
              <a:gd name="T33" fmla="*/ 53 h 185"/>
              <a:gd name="T34" fmla="*/ 168 w 326"/>
              <a:gd name="T35" fmla="*/ 120 h 185"/>
              <a:gd name="T36" fmla="*/ 157 w 326"/>
              <a:gd name="T37" fmla="*/ 120 h 185"/>
              <a:gd name="T38" fmla="*/ 42 w 326"/>
              <a:gd name="T39" fmla="*/ 72 h 185"/>
              <a:gd name="T40" fmla="*/ 39 w 326"/>
              <a:gd name="T41" fmla="*/ 75 h 185"/>
              <a:gd name="T42" fmla="*/ 39 w 326"/>
              <a:gd name="T43" fmla="*/ 110 h 185"/>
              <a:gd name="T44" fmla="*/ 42 w 326"/>
              <a:gd name="T45" fmla="*/ 110 h 185"/>
              <a:gd name="T46" fmla="*/ 45 w 326"/>
              <a:gd name="T47" fmla="*/ 110 h 185"/>
              <a:gd name="T48" fmla="*/ 46 w 326"/>
              <a:gd name="T49" fmla="*/ 112 h 185"/>
              <a:gd name="T50" fmla="*/ 46 w 326"/>
              <a:gd name="T51" fmla="*/ 116 h 185"/>
              <a:gd name="T52" fmla="*/ 45 w 326"/>
              <a:gd name="T53" fmla="*/ 122 h 185"/>
              <a:gd name="T54" fmla="*/ 46 w 326"/>
              <a:gd name="T55" fmla="*/ 124 h 185"/>
              <a:gd name="T56" fmla="*/ 46 w 326"/>
              <a:gd name="T57" fmla="*/ 126 h 185"/>
              <a:gd name="T58" fmla="*/ 45 w 326"/>
              <a:gd name="T59" fmla="*/ 127 h 185"/>
              <a:gd name="T60" fmla="*/ 52 w 326"/>
              <a:gd name="T61" fmla="*/ 149 h 185"/>
              <a:gd name="T62" fmla="*/ 50 w 326"/>
              <a:gd name="T63" fmla="*/ 171 h 185"/>
              <a:gd name="T64" fmla="*/ 42 w 326"/>
              <a:gd name="T65" fmla="*/ 181 h 185"/>
              <a:gd name="T66" fmla="*/ 42 w 326"/>
              <a:gd name="T67" fmla="*/ 175 h 185"/>
              <a:gd name="T68" fmla="*/ 42 w 326"/>
              <a:gd name="T69" fmla="*/ 171 h 185"/>
              <a:gd name="T70" fmla="*/ 41 w 326"/>
              <a:gd name="T71" fmla="*/ 172 h 185"/>
              <a:gd name="T72" fmla="*/ 39 w 326"/>
              <a:gd name="T73" fmla="*/ 179 h 185"/>
              <a:gd name="T74" fmla="*/ 36 w 326"/>
              <a:gd name="T75" fmla="*/ 185 h 185"/>
              <a:gd name="T76" fmla="*/ 34 w 326"/>
              <a:gd name="T77" fmla="*/ 185 h 185"/>
              <a:gd name="T78" fmla="*/ 33 w 326"/>
              <a:gd name="T79" fmla="*/ 170 h 185"/>
              <a:gd name="T80" fmla="*/ 32 w 326"/>
              <a:gd name="T81" fmla="*/ 167 h 185"/>
              <a:gd name="T82" fmla="*/ 32 w 326"/>
              <a:gd name="T83" fmla="*/ 171 h 185"/>
              <a:gd name="T84" fmla="*/ 30 w 326"/>
              <a:gd name="T85" fmla="*/ 179 h 185"/>
              <a:gd name="T86" fmla="*/ 30 w 326"/>
              <a:gd name="T87" fmla="*/ 179 h 185"/>
              <a:gd name="T88" fmla="*/ 29 w 326"/>
              <a:gd name="T89" fmla="*/ 172 h 185"/>
              <a:gd name="T90" fmla="*/ 28 w 326"/>
              <a:gd name="T91" fmla="*/ 172 h 185"/>
              <a:gd name="T92" fmla="*/ 28 w 326"/>
              <a:gd name="T93" fmla="*/ 180 h 185"/>
              <a:gd name="T94" fmla="*/ 28 w 326"/>
              <a:gd name="T95" fmla="*/ 181 h 185"/>
              <a:gd name="T96" fmla="*/ 16 w 326"/>
              <a:gd name="T97" fmla="*/ 157 h 185"/>
              <a:gd name="T98" fmla="*/ 25 w 326"/>
              <a:gd name="T99" fmla="*/ 127 h 185"/>
              <a:gd name="T100" fmla="*/ 24 w 326"/>
              <a:gd name="T101" fmla="*/ 126 h 185"/>
              <a:gd name="T102" fmla="*/ 24 w 326"/>
              <a:gd name="T103" fmla="*/ 122 h 185"/>
              <a:gd name="T104" fmla="*/ 27 w 326"/>
              <a:gd name="T105" fmla="*/ 121 h 185"/>
              <a:gd name="T106" fmla="*/ 25 w 326"/>
              <a:gd name="T107" fmla="*/ 116 h 185"/>
              <a:gd name="T108" fmla="*/ 25 w 326"/>
              <a:gd name="T109" fmla="*/ 112 h 185"/>
              <a:gd name="T110" fmla="*/ 28 w 326"/>
              <a:gd name="T111" fmla="*/ 108 h 185"/>
              <a:gd name="T112" fmla="*/ 30 w 326"/>
              <a:gd name="T113" fmla="*/ 110 h 185"/>
              <a:gd name="T114" fmla="*/ 33 w 326"/>
              <a:gd name="T115" fmla="*/ 108 h 185"/>
              <a:gd name="T116" fmla="*/ 32 w 326"/>
              <a:gd name="T117" fmla="*/ 67 h 185"/>
              <a:gd name="T118" fmla="*/ 2 w 326"/>
              <a:gd name="T119" fmla="*/ 55 h 185"/>
              <a:gd name="T120" fmla="*/ 0 w 326"/>
              <a:gd name="T121" fmla="*/ 52 h 185"/>
              <a:gd name="T122" fmla="*/ 1 w 326"/>
              <a:gd name="T123" fmla="*/ 47 h 185"/>
              <a:gd name="T124" fmla="*/ 159 w 326"/>
              <a:gd name="T125" fmla="*/ 0 h 1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26" h="185">
                <a:moveTo>
                  <a:pt x="248" y="93"/>
                </a:moveTo>
                <a:lnTo>
                  <a:pt x="250" y="94"/>
                </a:lnTo>
                <a:lnTo>
                  <a:pt x="251" y="95"/>
                </a:lnTo>
                <a:lnTo>
                  <a:pt x="253" y="98"/>
                </a:lnTo>
                <a:lnTo>
                  <a:pt x="253" y="138"/>
                </a:lnTo>
                <a:lnTo>
                  <a:pt x="249" y="148"/>
                </a:lnTo>
                <a:lnTo>
                  <a:pt x="239" y="157"/>
                </a:lnTo>
                <a:lnTo>
                  <a:pt x="225" y="163"/>
                </a:lnTo>
                <a:lnTo>
                  <a:pt x="207" y="168"/>
                </a:lnTo>
                <a:lnTo>
                  <a:pt x="185" y="171"/>
                </a:lnTo>
                <a:lnTo>
                  <a:pt x="163" y="172"/>
                </a:lnTo>
                <a:lnTo>
                  <a:pt x="142" y="171"/>
                </a:lnTo>
                <a:lnTo>
                  <a:pt x="120" y="168"/>
                </a:lnTo>
                <a:lnTo>
                  <a:pt x="102" y="163"/>
                </a:lnTo>
                <a:lnTo>
                  <a:pt x="87" y="157"/>
                </a:lnTo>
                <a:lnTo>
                  <a:pt x="78" y="148"/>
                </a:lnTo>
                <a:lnTo>
                  <a:pt x="74" y="138"/>
                </a:lnTo>
                <a:lnTo>
                  <a:pt x="74" y="99"/>
                </a:lnTo>
                <a:lnTo>
                  <a:pt x="75" y="97"/>
                </a:lnTo>
                <a:lnTo>
                  <a:pt x="76" y="94"/>
                </a:lnTo>
                <a:lnTo>
                  <a:pt x="79" y="93"/>
                </a:lnTo>
                <a:lnTo>
                  <a:pt x="82" y="94"/>
                </a:lnTo>
                <a:lnTo>
                  <a:pt x="158" y="125"/>
                </a:lnTo>
                <a:lnTo>
                  <a:pt x="163" y="126"/>
                </a:lnTo>
                <a:lnTo>
                  <a:pt x="168" y="125"/>
                </a:lnTo>
                <a:lnTo>
                  <a:pt x="245" y="93"/>
                </a:lnTo>
                <a:lnTo>
                  <a:pt x="248" y="93"/>
                </a:lnTo>
                <a:close/>
                <a:moveTo>
                  <a:pt x="163" y="0"/>
                </a:moveTo>
                <a:lnTo>
                  <a:pt x="167" y="0"/>
                </a:lnTo>
                <a:lnTo>
                  <a:pt x="322" y="46"/>
                </a:lnTo>
                <a:lnTo>
                  <a:pt x="324" y="47"/>
                </a:lnTo>
                <a:lnTo>
                  <a:pt x="326" y="50"/>
                </a:lnTo>
                <a:lnTo>
                  <a:pt x="326" y="52"/>
                </a:lnTo>
                <a:lnTo>
                  <a:pt x="324" y="53"/>
                </a:lnTo>
                <a:lnTo>
                  <a:pt x="323" y="55"/>
                </a:lnTo>
                <a:lnTo>
                  <a:pt x="168" y="120"/>
                </a:lnTo>
                <a:lnTo>
                  <a:pt x="163" y="121"/>
                </a:lnTo>
                <a:lnTo>
                  <a:pt x="157" y="120"/>
                </a:lnTo>
                <a:lnTo>
                  <a:pt x="43" y="72"/>
                </a:lnTo>
                <a:lnTo>
                  <a:pt x="42" y="72"/>
                </a:lnTo>
                <a:lnTo>
                  <a:pt x="39" y="74"/>
                </a:lnTo>
                <a:lnTo>
                  <a:pt x="39" y="75"/>
                </a:lnTo>
                <a:lnTo>
                  <a:pt x="39" y="110"/>
                </a:lnTo>
                <a:lnTo>
                  <a:pt x="39" y="110"/>
                </a:lnTo>
                <a:lnTo>
                  <a:pt x="41" y="111"/>
                </a:lnTo>
                <a:lnTo>
                  <a:pt x="42" y="110"/>
                </a:lnTo>
                <a:lnTo>
                  <a:pt x="43" y="110"/>
                </a:lnTo>
                <a:lnTo>
                  <a:pt x="45" y="110"/>
                </a:lnTo>
                <a:lnTo>
                  <a:pt x="45" y="111"/>
                </a:lnTo>
                <a:lnTo>
                  <a:pt x="46" y="112"/>
                </a:lnTo>
                <a:lnTo>
                  <a:pt x="46" y="115"/>
                </a:lnTo>
                <a:lnTo>
                  <a:pt x="46" y="116"/>
                </a:lnTo>
                <a:lnTo>
                  <a:pt x="46" y="120"/>
                </a:lnTo>
                <a:lnTo>
                  <a:pt x="45" y="122"/>
                </a:lnTo>
                <a:lnTo>
                  <a:pt x="45" y="124"/>
                </a:lnTo>
                <a:lnTo>
                  <a:pt x="46" y="124"/>
                </a:lnTo>
                <a:lnTo>
                  <a:pt x="47" y="125"/>
                </a:lnTo>
                <a:lnTo>
                  <a:pt x="46" y="126"/>
                </a:lnTo>
                <a:lnTo>
                  <a:pt x="45" y="127"/>
                </a:lnTo>
                <a:lnTo>
                  <a:pt x="45" y="127"/>
                </a:lnTo>
                <a:lnTo>
                  <a:pt x="50" y="138"/>
                </a:lnTo>
                <a:lnTo>
                  <a:pt x="52" y="149"/>
                </a:lnTo>
                <a:lnTo>
                  <a:pt x="52" y="161"/>
                </a:lnTo>
                <a:lnTo>
                  <a:pt x="50" y="171"/>
                </a:lnTo>
                <a:lnTo>
                  <a:pt x="42" y="180"/>
                </a:lnTo>
                <a:lnTo>
                  <a:pt x="42" y="181"/>
                </a:lnTo>
                <a:lnTo>
                  <a:pt x="42" y="180"/>
                </a:lnTo>
                <a:lnTo>
                  <a:pt x="42" y="175"/>
                </a:lnTo>
                <a:lnTo>
                  <a:pt x="42" y="172"/>
                </a:lnTo>
                <a:lnTo>
                  <a:pt x="42" y="171"/>
                </a:lnTo>
                <a:lnTo>
                  <a:pt x="42" y="171"/>
                </a:lnTo>
                <a:lnTo>
                  <a:pt x="41" y="172"/>
                </a:lnTo>
                <a:lnTo>
                  <a:pt x="41" y="175"/>
                </a:lnTo>
                <a:lnTo>
                  <a:pt x="39" y="179"/>
                </a:lnTo>
                <a:lnTo>
                  <a:pt x="37" y="182"/>
                </a:lnTo>
                <a:lnTo>
                  <a:pt x="36" y="185"/>
                </a:lnTo>
                <a:lnTo>
                  <a:pt x="34" y="185"/>
                </a:lnTo>
                <a:lnTo>
                  <a:pt x="34" y="185"/>
                </a:lnTo>
                <a:lnTo>
                  <a:pt x="33" y="173"/>
                </a:lnTo>
                <a:lnTo>
                  <a:pt x="33" y="170"/>
                </a:lnTo>
                <a:lnTo>
                  <a:pt x="33" y="168"/>
                </a:lnTo>
                <a:lnTo>
                  <a:pt x="32" y="167"/>
                </a:lnTo>
                <a:lnTo>
                  <a:pt x="32" y="168"/>
                </a:lnTo>
                <a:lnTo>
                  <a:pt x="32" y="171"/>
                </a:lnTo>
                <a:lnTo>
                  <a:pt x="32" y="179"/>
                </a:lnTo>
                <a:lnTo>
                  <a:pt x="30" y="179"/>
                </a:lnTo>
                <a:lnTo>
                  <a:pt x="30" y="180"/>
                </a:lnTo>
                <a:lnTo>
                  <a:pt x="30" y="179"/>
                </a:lnTo>
                <a:lnTo>
                  <a:pt x="29" y="175"/>
                </a:lnTo>
                <a:lnTo>
                  <a:pt x="29" y="172"/>
                </a:lnTo>
                <a:lnTo>
                  <a:pt x="28" y="172"/>
                </a:lnTo>
                <a:lnTo>
                  <a:pt x="28" y="172"/>
                </a:lnTo>
                <a:lnTo>
                  <a:pt x="28" y="175"/>
                </a:lnTo>
                <a:lnTo>
                  <a:pt x="28" y="180"/>
                </a:lnTo>
                <a:lnTo>
                  <a:pt x="28" y="181"/>
                </a:lnTo>
                <a:lnTo>
                  <a:pt x="28" y="181"/>
                </a:lnTo>
                <a:lnTo>
                  <a:pt x="19" y="170"/>
                </a:lnTo>
                <a:lnTo>
                  <a:pt x="16" y="157"/>
                </a:lnTo>
                <a:lnTo>
                  <a:pt x="19" y="141"/>
                </a:lnTo>
                <a:lnTo>
                  <a:pt x="25" y="127"/>
                </a:lnTo>
                <a:lnTo>
                  <a:pt x="25" y="126"/>
                </a:lnTo>
                <a:lnTo>
                  <a:pt x="24" y="126"/>
                </a:lnTo>
                <a:lnTo>
                  <a:pt x="24" y="124"/>
                </a:lnTo>
                <a:lnTo>
                  <a:pt x="24" y="122"/>
                </a:lnTo>
                <a:lnTo>
                  <a:pt x="25" y="122"/>
                </a:lnTo>
                <a:lnTo>
                  <a:pt x="27" y="121"/>
                </a:lnTo>
                <a:lnTo>
                  <a:pt x="25" y="118"/>
                </a:lnTo>
                <a:lnTo>
                  <a:pt x="25" y="116"/>
                </a:lnTo>
                <a:lnTo>
                  <a:pt x="25" y="113"/>
                </a:lnTo>
                <a:lnTo>
                  <a:pt x="25" y="112"/>
                </a:lnTo>
                <a:lnTo>
                  <a:pt x="27" y="110"/>
                </a:lnTo>
                <a:lnTo>
                  <a:pt x="28" y="108"/>
                </a:lnTo>
                <a:lnTo>
                  <a:pt x="30" y="108"/>
                </a:lnTo>
                <a:lnTo>
                  <a:pt x="30" y="110"/>
                </a:lnTo>
                <a:lnTo>
                  <a:pt x="32" y="108"/>
                </a:lnTo>
                <a:lnTo>
                  <a:pt x="33" y="108"/>
                </a:lnTo>
                <a:lnTo>
                  <a:pt x="33" y="70"/>
                </a:lnTo>
                <a:lnTo>
                  <a:pt x="32" y="67"/>
                </a:lnTo>
                <a:lnTo>
                  <a:pt x="30" y="66"/>
                </a:lnTo>
                <a:lnTo>
                  <a:pt x="2" y="55"/>
                </a:lnTo>
                <a:lnTo>
                  <a:pt x="1" y="53"/>
                </a:lnTo>
                <a:lnTo>
                  <a:pt x="0" y="52"/>
                </a:lnTo>
                <a:lnTo>
                  <a:pt x="0" y="50"/>
                </a:lnTo>
                <a:lnTo>
                  <a:pt x="1" y="47"/>
                </a:lnTo>
                <a:lnTo>
                  <a:pt x="4" y="46"/>
                </a:lnTo>
                <a:lnTo>
                  <a:pt x="159" y="0"/>
                </a:lnTo>
                <a:lnTo>
                  <a:pt x="163" y="0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0" name="Freeform 381"/>
          <p:cNvSpPr>
            <a:spLocks noEditPoints="1"/>
          </p:cNvSpPr>
          <p:nvPr userDrawn="1"/>
        </p:nvSpPr>
        <p:spPr bwMode="auto">
          <a:xfrm rot="14941924">
            <a:off x="8362898" y="3498968"/>
            <a:ext cx="4181014" cy="4031692"/>
          </a:xfrm>
          <a:custGeom>
            <a:avLst/>
            <a:gdLst>
              <a:gd name="T0" fmla="*/ 138 w 280"/>
              <a:gd name="T1" fmla="*/ 237 h 270"/>
              <a:gd name="T2" fmla="*/ 165 w 280"/>
              <a:gd name="T3" fmla="*/ 210 h 270"/>
              <a:gd name="T4" fmla="*/ 73 w 280"/>
              <a:gd name="T5" fmla="*/ 210 h 270"/>
              <a:gd name="T6" fmla="*/ 61 w 280"/>
              <a:gd name="T7" fmla="*/ 237 h 270"/>
              <a:gd name="T8" fmla="*/ 133 w 280"/>
              <a:gd name="T9" fmla="*/ 243 h 270"/>
              <a:gd name="T10" fmla="*/ 101 w 280"/>
              <a:gd name="T11" fmla="*/ 207 h 270"/>
              <a:gd name="T12" fmla="*/ 181 w 280"/>
              <a:gd name="T13" fmla="*/ 207 h 270"/>
              <a:gd name="T14" fmla="*/ 147 w 280"/>
              <a:gd name="T15" fmla="*/ 242 h 270"/>
              <a:gd name="T16" fmla="*/ 202 w 280"/>
              <a:gd name="T17" fmla="*/ 253 h 270"/>
              <a:gd name="T18" fmla="*/ 202 w 280"/>
              <a:gd name="T19" fmla="*/ 219 h 270"/>
              <a:gd name="T20" fmla="*/ 222 w 280"/>
              <a:gd name="T21" fmla="*/ 200 h 270"/>
              <a:gd name="T22" fmla="*/ 64 w 280"/>
              <a:gd name="T23" fmla="*/ 166 h 270"/>
              <a:gd name="T24" fmla="*/ 79 w 280"/>
              <a:gd name="T25" fmla="*/ 197 h 270"/>
              <a:gd name="T26" fmla="*/ 71 w 280"/>
              <a:gd name="T27" fmla="*/ 156 h 270"/>
              <a:gd name="T28" fmla="*/ 184 w 280"/>
              <a:gd name="T29" fmla="*/ 196 h 270"/>
              <a:gd name="T30" fmla="*/ 221 w 280"/>
              <a:gd name="T31" fmla="*/ 191 h 270"/>
              <a:gd name="T32" fmla="*/ 230 w 280"/>
              <a:gd name="T33" fmla="*/ 100 h 270"/>
              <a:gd name="T34" fmla="*/ 214 w 280"/>
              <a:gd name="T35" fmla="*/ 148 h 270"/>
              <a:gd name="T36" fmla="*/ 248 w 280"/>
              <a:gd name="T37" fmla="*/ 177 h 270"/>
              <a:gd name="T38" fmla="*/ 231 w 280"/>
              <a:gd name="T39" fmla="*/ 101 h 270"/>
              <a:gd name="T40" fmla="*/ 14 w 280"/>
              <a:gd name="T41" fmla="*/ 137 h 270"/>
              <a:gd name="T42" fmla="*/ 38 w 280"/>
              <a:gd name="T43" fmla="*/ 171 h 270"/>
              <a:gd name="T44" fmla="*/ 61 w 280"/>
              <a:gd name="T45" fmla="*/ 156 h 270"/>
              <a:gd name="T46" fmla="*/ 51 w 280"/>
              <a:gd name="T47" fmla="*/ 101 h 270"/>
              <a:gd name="T48" fmla="*/ 179 w 280"/>
              <a:gd name="T49" fmla="*/ 133 h 270"/>
              <a:gd name="T50" fmla="*/ 111 w 280"/>
              <a:gd name="T51" fmla="*/ 160 h 270"/>
              <a:gd name="T52" fmla="*/ 139 w 280"/>
              <a:gd name="T53" fmla="*/ 94 h 270"/>
              <a:gd name="T54" fmla="*/ 208 w 280"/>
              <a:gd name="T55" fmla="*/ 133 h 270"/>
              <a:gd name="T56" fmla="*/ 221 w 280"/>
              <a:gd name="T57" fmla="*/ 97 h 270"/>
              <a:gd name="T58" fmla="*/ 60 w 280"/>
              <a:gd name="T59" fmla="*/ 96 h 270"/>
              <a:gd name="T60" fmla="*/ 69 w 280"/>
              <a:gd name="T61" fmla="*/ 133 h 270"/>
              <a:gd name="T62" fmla="*/ 93 w 280"/>
              <a:gd name="T63" fmla="*/ 87 h 270"/>
              <a:gd name="T64" fmla="*/ 87 w 280"/>
              <a:gd name="T65" fmla="*/ 114 h 270"/>
              <a:gd name="T66" fmla="*/ 105 w 280"/>
              <a:gd name="T67" fmla="*/ 201 h 270"/>
              <a:gd name="T68" fmla="*/ 174 w 280"/>
              <a:gd name="T69" fmla="*/ 201 h 270"/>
              <a:gd name="T70" fmla="*/ 191 w 280"/>
              <a:gd name="T71" fmla="*/ 114 h 270"/>
              <a:gd name="T72" fmla="*/ 139 w 280"/>
              <a:gd name="T73" fmla="*/ 50 h 270"/>
              <a:gd name="T74" fmla="*/ 116 w 280"/>
              <a:gd name="T75" fmla="*/ 78 h 270"/>
              <a:gd name="T76" fmla="*/ 142 w 280"/>
              <a:gd name="T77" fmla="*/ 50 h 270"/>
              <a:gd name="T78" fmla="*/ 147 w 280"/>
              <a:gd name="T79" fmla="*/ 46 h 270"/>
              <a:gd name="T80" fmla="*/ 181 w 280"/>
              <a:gd name="T81" fmla="*/ 81 h 270"/>
              <a:gd name="T82" fmla="*/ 222 w 280"/>
              <a:gd name="T83" fmla="*/ 71 h 270"/>
              <a:gd name="T84" fmla="*/ 200 w 280"/>
              <a:gd name="T85" fmla="*/ 50 h 270"/>
              <a:gd name="T86" fmla="*/ 97 w 280"/>
              <a:gd name="T87" fmla="*/ 30 h 270"/>
              <a:gd name="T88" fmla="*/ 57 w 280"/>
              <a:gd name="T89" fmla="*/ 87 h 270"/>
              <a:gd name="T90" fmla="*/ 103 w 280"/>
              <a:gd name="T91" fmla="*/ 78 h 270"/>
              <a:gd name="T92" fmla="*/ 131 w 280"/>
              <a:gd name="T93" fmla="*/ 42 h 270"/>
              <a:gd name="T94" fmla="*/ 222 w 280"/>
              <a:gd name="T95" fmla="*/ 21 h 270"/>
              <a:gd name="T96" fmla="*/ 230 w 280"/>
              <a:gd name="T97" fmla="*/ 91 h 270"/>
              <a:gd name="T98" fmla="*/ 276 w 280"/>
              <a:gd name="T99" fmla="*/ 159 h 270"/>
              <a:gd name="T100" fmla="*/ 231 w 280"/>
              <a:gd name="T101" fmla="*/ 207 h 270"/>
              <a:gd name="T102" fmla="*/ 245 w 280"/>
              <a:gd name="T103" fmla="*/ 243 h 270"/>
              <a:gd name="T104" fmla="*/ 206 w 280"/>
              <a:gd name="T105" fmla="*/ 266 h 270"/>
              <a:gd name="T106" fmla="*/ 138 w 280"/>
              <a:gd name="T107" fmla="*/ 248 h 270"/>
              <a:gd name="T108" fmla="*/ 51 w 280"/>
              <a:gd name="T109" fmla="*/ 239 h 270"/>
              <a:gd name="T110" fmla="*/ 29 w 280"/>
              <a:gd name="T111" fmla="*/ 187 h 270"/>
              <a:gd name="T112" fmla="*/ 2 w 280"/>
              <a:gd name="T113" fmla="*/ 129 h 270"/>
              <a:gd name="T114" fmla="*/ 48 w 280"/>
              <a:gd name="T115" fmla="*/ 67 h 270"/>
              <a:gd name="T116" fmla="*/ 119 w 280"/>
              <a:gd name="T117" fmla="*/ 26 h 270"/>
              <a:gd name="T118" fmla="*/ 172 w 280"/>
              <a:gd name="T119" fmla="*/ 21 h 2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80" h="270">
                <a:moveTo>
                  <a:pt x="116" y="209"/>
                </a:moveTo>
                <a:lnTo>
                  <a:pt x="115" y="209"/>
                </a:lnTo>
                <a:lnTo>
                  <a:pt x="114" y="211"/>
                </a:lnTo>
                <a:lnTo>
                  <a:pt x="114" y="212"/>
                </a:lnTo>
                <a:lnTo>
                  <a:pt x="126" y="226"/>
                </a:lnTo>
                <a:lnTo>
                  <a:pt x="138" y="237"/>
                </a:lnTo>
                <a:lnTo>
                  <a:pt x="139" y="238"/>
                </a:lnTo>
                <a:lnTo>
                  <a:pt x="142" y="237"/>
                </a:lnTo>
                <a:lnTo>
                  <a:pt x="153" y="226"/>
                </a:lnTo>
                <a:lnTo>
                  <a:pt x="165" y="212"/>
                </a:lnTo>
                <a:lnTo>
                  <a:pt x="166" y="211"/>
                </a:lnTo>
                <a:lnTo>
                  <a:pt x="165" y="210"/>
                </a:lnTo>
                <a:lnTo>
                  <a:pt x="163" y="209"/>
                </a:lnTo>
                <a:lnTo>
                  <a:pt x="116" y="209"/>
                </a:lnTo>
                <a:close/>
                <a:moveTo>
                  <a:pt x="79" y="203"/>
                </a:moveTo>
                <a:lnTo>
                  <a:pt x="77" y="203"/>
                </a:lnTo>
                <a:lnTo>
                  <a:pt x="75" y="205"/>
                </a:lnTo>
                <a:lnTo>
                  <a:pt x="73" y="210"/>
                </a:lnTo>
                <a:lnTo>
                  <a:pt x="69" y="212"/>
                </a:lnTo>
                <a:lnTo>
                  <a:pt x="64" y="215"/>
                </a:lnTo>
                <a:lnTo>
                  <a:pt x="59" y="217"/>
                </a:lnTo>
                <a:lnTo>
                  <a:pt x="57" y="219"/>
                </a:lnTo>
                <a:lnTo>
                  <a:pt x="57" y="220"/>
                </a:lnTo>
                <a:lnTo>
                  <a:pt x="61" y="237"/>
                </a:lnTo>
                <a:lnTo>
                  <a:pt x="70" y="248"/>
                </a:lnTo>
                <a:lnTo>
                  <a:pt x="82" y="256"/>
                </a:lnTo>
                <a:lnTo>
                  <a:pt x="97" y="258"/>
                </a:lnTo>
                <a:lnTo>
                  <a:pt x="114" y="254"/>
                </a:lnTo>
                <a:lnTo>
                  <a:pt x="131" y="244"/>
                </a:lnTo>
                <a:lnTo>
                  <a:pt x="133" y="243"/>
                </a:lnTo>
                <a:lnTo>
                  <a:pt x="133" y="242"/>
                </a:lnTo>
                <a:lnTo>
                  <a:pt x="131" y="240"/>
                </a:lnTo>
                <a:lnTo>
                  <a:pt x="119" y="228"/>
                </a:lnTo>
                <a:lnTo>
                  <a:pt x="106" y="211"/>
                </a:lnTo>
                <a:lnTo>
                  <a:pt x="103" y="209"/>
                </a:lnTo>
                <a:lnTo>
                  <a:pt x="101" y="207"/>
                </a:lnTo>
                <a:lnTo>
                  <a:pt x="98" y="207"/>
                </a:lnTo>
                <a:lnTo>
                  <a:pt x="88" y="206"/>
                </a:lnTo>
                <a:lnTo>
                  <a:pt x="79" y="203"/>
                </a:lnTo>
                <a:close/>
                <a:moveTo>
                  <a:pt x="220" y="198"/>
                </a:moveTo>
                <a:lnTo>
                  <a:pt x="202" y="203"/>
                </a:lnTo>
                <a:lnTo>
                  <a:pt x="181" y="207"/>
                </a:lnTo>
                <a:lnTo>
                  <a:pt x="179" y="207"/>
                </a:lnTo>
                <a:lnTo>
                  <a:pt x="176" y="209"/>
                </a:lnTo>
                <a:lnTo>
                  <a:pt x="174" y="211"/>
                </a:lnTo>
                <a:lnTo>
                  <a:pt x="161" y="228"/>
                </a:lnTo>
                <a:lnTo>
                  <a:pt x="148" y="240"/>
                </a:lnTo>
                <a:lnTo>
                  <a:pt x="147" y="242"/>
                </a:lnTo>
                <a:lnTo>
                  <a:pt x="147" y="243"/>
                </a:lnTo>
                <a:lnTo>
                  <a:pt x="148" y="244"/>
                </a:lnTo>
                <a:lnTo>
                  <a:pt x="163" y="253"/>
                </a:lnTo>
                <a:lnTo>
                  <a:pt x="177" y="257"/>
                </a:lnTo>
                <a:lnTo>
                  <a:pt x="191" y="257"/>
                </a:lnTo>
                <a:lnTo>
                  <a:pt x="202" y="253"/>
                </a:lnTo>
                <a:lnTo>
                  <a:pt x="203" y="252"/>
                </a:lnTo>
                <a:lnTo>
                  <a:pt x="204" y="251"/>
                </a:lnTo>
                <a:lnTo>
                  <a:pt x="203" y="249"/>
                </a:lnTo>
                <a:lnTo>
                  <a:pt x="198" y="239"/>
                </a:lnTo>
                <a:lnTo>
                  <a:pt x="198" y="228"/>
                </a:lnTo>
                <a:lnTo>
                  <a:pt x="202" y="219"/>
                </a:lnTo>
                <a:lnTo>
                  <a:pt x="209" y="211"/>
                </a:lnTo>
                <a:lnTo>
                  <a:pt x="221" y="207"/>
                </a:lnTo>
                <a:lnTo>
                  <a:pt x="222" y="206"/>
                </a:lnTo>
                <a:lnTo>
                  <a:pt x="223" y="205"/>
                </a:lnTo>
                <a:lnTo>
                  <a:pt x="222" y="201"/>
                </a:lnTo>
                <a:lnTo>
                  <a:pt x="222" y="200"/>
                </a:lnTo>
                <a:lnTo>
                  <a:pt x="221" y="198"/>
                </a:lnTo>
                <a:lnTo>
                  <a:pt x="220" y="198"/>
                </a:lnTo>
                <a:close/>
                <a:moveTo>
                  <a:pt x="69" y="155"/>
                </a:moveTo>
                <a:lnTo>
                  <a:pt x="68" y="155"/>
                </a:lnTo>
                <a:lnTo>
                  <a:pt x="68" y="156"/>
                </a:lnTo>
                <a:lnTo>
                  <a:pt x="64" y="166"/>
                </a:lnTo>
                <a:lnTo>
                  <a:pt x="64" y="168"/>
                </a:lnTo>
                <a:lnTo>
                  <a:pt x="65" y="170"/>
                </a:lnTo>
                <a:lnTo>
                  <a:pt x="73" y="177"/>
                </a:lnTo>
                <a:lnTo>
                  <a:pt x="78" y="186"/>
                </a:lnTo>
                <a:lnTo>
                  <a:pt x="79" y="196"/>
                </a:lnTo>
                <a:lnTo>
                  <a:pt x="79" y="197"/>
                </a:lnTo>
                <a:lnTo>
                  <a:pt x="80" y="198"/>
                </a:lnTo>
                <a:lnTo>
                  <a:pt x="93" y="201"/>
                </a:lnTo>
                <a:lnTo>
                  <a:pt x="94" y="200"/>
                </a:lnTo>
                <a:lnTo>
                  <a:pt x="96" y="198"/>
                </a:lnTo>
                <a:lnTo>
                  <a:pt x="96" y="196"/>
                </a:lnTo>
                <a:lnTo>
                  <a:pt x="71" y="156"/>
                </a:lnTo>
                <a:lnTo>
                  <a:pt x="70" y="155"/>
                </a:lnTo>
                <a:lnTo>
                  <a:pt x="69" y="155"/>
                </a:lnTo>
                <a:close/>
                <a:moveTo>
                  <a:pt x="209" y="155"/>
                </a:moveTo>
                <a:lnTo>
                  <a:pt x="208" y="155"/>
                </a:lnTo>
                <a:lnTo>
                  <a:pt x="207" y="156"/>
                </a:lnTo>
                <a:lnTo>
                  <a:pt x="184" y="196"/>
                </a:lnTo>
                <a:lnTo>
                  <a:pt x="184" y="198"/>
                </a:lnTo>
                <a:lnTo>
                  <a:pt x="185" y="200"/>
                </a:lnTo>
                <a:lnTo>
                  <a:pt x="186" y="201"/>
                </a:lnTo>
                <a:lnTo>
                  <a:pt x="204" y="197"/>
                </a:lnTo>
                <a:lnTo>
                  <a:pt x="220" y="192"/>
                </a:lnTo>
                <a:lnTo>
                  <a:pt x="221" y="191"/>
                </a:lnTo>
                <a:lnTo>
                  <a:pt x="221" y="189"/>
                </a:lnTo>
                <a:lnTo>
                  <a:pt x="218" y="173"/>
                </a:lnTo>
                <a:lnTo>
                  <a:pt x="212" y="156"/>
                </a:lnTo>
                <a:lnTo>
                  <a:pt x="211" y="155"/>
                </a:lnTo>
                <a:lnTo>
                  <a:pt x="209" y="155"/>
                </a:lnTo>
                <a:close/>
                <a:moveTo>
                  <a:pt x="230" y="100"/>
                </a:moveTo>
                <a:lnTo>
                  <a:pt x="229" y="101"/>
                </a:lnTo>
                <a:lnTo>
                  <a:pt x="227" y="103"/>
                </a:lnTo>
                <a:lnTo>
                  <a:pt x="222" y="120"/>
                </a:lnTo>
                <a:lnTo>
                  <a:pt x="214" y="140"/>
                </a:lnTo>
                <a:lnTo>
                  <a:pt x="214" y="143"/>
                </a:lnTo>
                <a:lnTo>
                  <a:pt x="214" y="148"/>
                </a:lnTo>
                <a:lnTo>
                  <a:pt x="222" y="168"/>
                </a:lnTo>
                <a:lnTo>
                  <a:pt x="227" y="186"/>
                </a:lnTo>
                <a:lnTo>
                  <a:pt x="229" y="187"/>
                </a:lnTo>
                <a:lnTo>
                  <a:pt x="230" y="187"/>
                </a:lnTo>
                <a:lnTo>
                  <a:pt x="231" y="187"/>
                </a:lnTo>
                <a:lnTo>
                  <a:pt x="248" y="177"/>
                </a:lnTo>
                <a:lnTo>
                  <a:pt x="259" y="164"/>
                </a:lnTo>
                <a:lnTo>
                  <a:pt x="266" y="151"/>
                </a:lnTo>
                <a:lnTo>
                  <a:pt x="266" y="137"/>
                </a:lnTo>
                <a:lnTo>
                  <a:pt x="259" y="124"/>
                </a:lnTo>
                <a:lnTo>
                  <a:pt x="249" y="111"/>
                </a:lnTo>
                <a:lnTo>
                  <a:pt x="231" y="101"/>
                </a:lnTo>
                <a:lnTo>
                  <a:pt x="230" y="100"/>
                </a:lnTo>
                <a:close/>
                <a:moveTo>
                  <a:pt x="50" y="100"/>
                </a:moveTo>
                <a:lnTo>
                  <a:pt x="48" y="100"/>
                </a:lnTo>
                <a:lnTo>
                  <a:pt x="31" y="111"/>
                </a:lnTo>
                <a:lnTo>
                  <a:pt x="19" y="124"/>
                </a:lnTo>
                <a:lnTo>
                  <a:pt x="14" y="137"/>
                </a:lnTo>
                <a:lnTo>
                  <a:pt x="14" y="151"/>
                </a:lnTo>
                <a:lnTo>
                  <a:pt x="19" y="164"/>
                </a:lnTo>
                <a:lnTo>
                  <a:pt x="31" y="177"/>
                </a:lnTo>
                <a:lnTo>
                  <a:pt x="33" y="177"/>
                </a:lnTo>
                <a:lnTo>
                  <a:pt x="34" y="175"/>
                </a:lnTo>
                <a:lnTo>
                  <a:pt x="38" y="171"/>
                </a:lnTo>
                <a:lnTo>
                  <a:pt x="43" y="169"/>
                </a:lnTo>
                <a:lnTo>
                  <a:pt x="48" y="168"/>
                </a:lnTo>
                <a:lnTo>
                  <a:pt x="55" y="168"/>
                </a:lnTo>
                <a:lnTo>
                  <a:pt x="56" y="166"/>
                </a:lnTo>
                <a:lnTo>
                  <a:pt x="57" y="165"/>
                </a:lnTo>
                <a:lnTo>
                  <a:pt x="61" y="156"/>
                </a:lnTo>
                <a:lnTo>
                  <a:pt x="64" y="148"/>
                </a:lnTo>
                <a:lnTo>
                  <a:pt x="65" y="143"/>
                </a:lnTo>
                <a:lnTo>
                  <a:pt x="64" y="140"/>
                </a:lnTo>
                <a:lnTo>
                  <a:pt x="57" y="120"/>
                </a:lnTo>
                <a:lnTo>
                  <a:pt x="52" y="103"/>
                </a:lnTo>
                <a:lnTo>
                  <a:pt x="51" y="101"/>
                </a:lnTo>
                <a:lnTo>
                  <a:pt x="50" y="100"/>
                </a:lnTo>
                <a:close/>
                <a:moveTo>
                  <a:pt x="139" y="94"/>
                </a:moveTo>
                <a:lnTo>
                  <a:pt x="154" y="96"/>
                </a:lnTo>
                <a:lnTo>
                  <a:pt x="167" y="105"/>
                </a:lnTo>
                <a:lnTo>
                  <a:pt x="175" y="118"/>
                </a:lnTo>
                <a:lnTo>
                  <a:pt x="179" y="133"/>
                </a:lnTo>
                <a:lnTo>
                  <a:pt x="175" y="148"/>
                </a:lnTo>
                <a:lnTo>
                  <a:pt x="167" y="160"/>
                </a:lnTo>
                <a:lnTo>
                  <a:pt x="154" y="169"/>
                </a:lnTo>
                <a:lnTo>
                  <a:pt x="139" y="171"/>
                </a:lnTo>
                <a:lnTo>
                  <a:pt x="124" y="169"/>
                </a:lnTo>
                <a:lnTo>
                  <a:pt x="111" y="160"/>
                </a:lnTo>
                <a:lnTo>
                  <a:pt x="102" y="148"/>
                </a:lnTo>
                <a:lnTo>
                  <a:pt x="100" y="133"/>
                </a:lnTo>
                <a:lnTo>
                  <a:pt x="102" y="118"/>
                </a:lnTo>
                <a:lnTo>
                  <a:pt x="111" y="105"/>
                </a:lnTo>
                <a:lnTo>
                  <a:pt x="124" y="96"/>
                </a:lnTo>
                <a:lnTo>
                  <a:pt x="139" y="94"/>
                </a:lnTo>
                <a:close/>
                <a:moveTo>
                  <a:pt x="186" y="87"/>
                </a:moveTo>
                <a:lnTo>
                  <a:pt x="185" y="87"/>
                </a:lnTo>
                <a:lnTo>
                  <a:pt x="184" y="88"/>
                </a:lnTo>
                <a:lnTo>
                  <a:pt x="184" y="91"/>
                </a:lnTo>
                <a:lnTo>
                  <a:pt x="207" y="132"/>
                </a:lnTo>
                <a:lnTo>
                  <a:pt x="208" y="133"/>
                </a:lnTo>
                <a:lnTo>
                  <a:pt x="209" y="133"/>
                </a:lnTo>
                <a:lnTo>
                  <a:pt x="211" y="132"/>
                </a:lnTo>
                <a:lnTo>
                  <a:pt x="212" y="131"/>
                </a:lnTo>
                <a:lnTo>
                  <a:pt x="217" y="114"/>
                </a:lnTo>
                <a:lnTo>
                  <a:pt x="221" y="99"/>
                </a:lnTo>
                <a:lnTo>
                  <a:pt x="221" y="97"/>
                </a:lnTo>
                <a:lnTo>
                  <a:pt x="220" y="95"/>
                </a:lnTo>
                <a:lnTo>
                  <a:pt x="204" y="91"/>
                </a:lnTo>
                <a:lnTo>
                  <a:pt x="186" y="87"/>
                </a:lnTo>
                <a:close/>
                <a:moveTo>
                  <a:pt x="93" y="87"/>
                </a:moveTo>
                <a:lnTo>
                  <a:pt x="75" y="91"/>
                </a:lnTo>
                <a:lnTo>
                  <a:pt x="60" y="96"/>
                </a:lnTo>
                <a:lnTo>
                  <a:pt x="59" y="96"/>
                </a:lnTo>
                <a:lnTo>
                  <a:pt x="57" y="99"/>
                </a:lnTo>
                <a:lnTo>
                  <a:pt x="61" y="114"/>
                </a:lnTo>
                <a:lnTo>
                  <a:pt x="68" y="132"/>
                </a:lnTo>
                <a:lnTo>
                  <a:pt x="68" y="132"/>
                </a:lnTo>
                <a:lnTo>
                  <a:pt x="69" y="133"/>
                </a:lnTo>
                <a:lnTo>
                  <a:pt x="70" y="133"/>
                </a:lnTo>
                <a:lnTo>
                  <a:pt x="71" y="132"/>
                </a:lnTo>
                <a:lnTo>
                  <a:pt x="96" y="91"/>
                </a:lnTo>
                <a:lnTo>
                  <a:pt x="96" y="88"/>
                </a:lnTo>
                <a:lnTo>
                  <a:pt x="94" y="87"/>
                </a:lnTo>
                <a:lnTo>
                  <a:pt x="93" y="87"/>
                </a:lnTo>
                <a:close/>
                <a:moveTo>
                  <a:pt x="139" y="83"/>
                </a:moveTo>
                <a:lnTo>
                  <a:pt x="111" y="85"/>
                </a:lnTo>
                <a:lnTo>
                  <a:pt x="108" y="86"/>
                </a:lnTo>
                <a:lnTo>
                  <a:pt x="105" y="87"/>
                </a:lnTo>
                <a:lnTo>
                  <a:pt x="102" y="90"/>
                </a:lnTo>
                <a:lnTo>
                  <a:pt x="87" y="114"/>
                </a:lnTo>
                <a:lnTo>
                  <a:pt x="74" y="138"/>
                </a:lnTo>
                <a:lnTo>
                  <a:pt x="73" y="143"/>
                </a:lnTo>
                <a:lnTo>
                  <a:pt x="74" y="148"/>
                </a:lnTo>
                <a:lnTo>
                  <a:pt x="87" y="174"/>
                </a:lnTo>
                <a:lnTo>
                  <a:pt x="102" y="198"/>
                </a:lnTo>
                <a:lnTo>
                  <a:pt x="105" y="201"/>
                </a:lnTo>
                <a:lnTo>
                  <a:pt x="108" y="202"/>
                </a:lnTo>
                <a:lnTo>
                  <a:pt x="111" y="202"/>
                </a:lnTo>
                <a:lnTo>
                  <a:pt x="139" y="203"/>
                </a:lnTo>
                <a:lnTo>
                  <a:pt x="168" y="202"/>
                </a:lnTo>
                <a:lnTo>
                  <a:pt x="171" y="202"/>
                </a:lnTo>
                <a:lnTo>
                  <a:pt x="174" y="201"/>
                </a:lnTo>
                <a:lnTo>
                  <a:pt x="176" y="198"/>
                </a:lnTo>
                <a:lnTo>
                  <a:pt x="191" y="174"/>
                </a:lnTo>
                <a:lnTo>
                  <a:pt x="204" y="148"/>
                </a:lnTo>
                <a:lnTo>
                  <a:pt x="206" y="143"/>
                </a:lnTo>
                <a:lnTo>
                  <a:pt x="204" y="138"/>
                </a:lnTo>
                <a:lnTo>
                  <a:pt x="191" y="114"/>
                </a:lnTo>
                <a:lnTo>
                  <a:pt x="176" y="90"/>
                </a:lnTo>
                <a:lnTo>
                  <a:pt x="174" y="87"/>
                </a:lnTo>
                <a:lnTo>
                  <a:pt x="171" y="86"/>
                </a:lnTo>
                <a:lnTo>
                  <a:pt x="168" y="85"/>
                </a:lnTo>
                <a:lnTo>
                  <a:pt x="139" y="83"/>
                </a:lnTo>
                <a:close/>
                <a:moveTo>
                  <a:pt x="139" y="50"/>
                </a:moveTo>
                <a:lnTo>
                  <a:pt x="138" y="50"/>
                </a:lnTo>
                <a:lnTo>
                  <a:pt x="126" y="62"/>
                </a:lnTo>
                <a:lnTo>
                  <a:pt x="114" y="74"/>
                </a:lnTo>
                <a:lnTo>
                  <a:pt x="114" y="77"/>
                </a:lnTo>
                <a:lnTo>
                  <a:pt x="115" y="78"/>
                </a:lnTo>
                <a:lnTo>
                  <a:pt x="116" y="78"/>
                </a:lnTo>
                <a:lnTo>
                  <a:pt x="163" y="80"/>
                </a:lnTo>
                <a:lnTo>
                  <a:pt x="165" y="78"/>
                </a:lnTo>
                <a:lnTo>
                  <a:pt x="166" y="77"/>
                </a:lnTo>
                <a:lnTo>
                  <a:pt x="165" y="74"/>
                </a:lnTo>
                <a:lnTo>
                  <a:pt x="153" y="62"/>
                </a:lnTo>
                <a:lnTo>
                  <a:pt x="142" y="50"/>
                </a:lnTo>
                <a:lnTo>
                  <a:pt x="139" y="50"/>
                </a:lnTo>
                <a:close/>
                <a:moveTo>
                  <a:pt x="170" y="32"/>
                </a:moveTo>
                <a:lnTo>
                  <a:pt x="160" y="36"/>
                </a:lnTo>
                <a:lnTo>
                  <a:pt x="148" y="42"/>
                </a:lnTo>
                <a:lnTo>
                  <a:pt x="147" y="44"/>
                </a:lnTo>
                <a:lnTo>
                  <a:pt x="147" y="46"/>
                </a:lnTo>
                <a:lnTo>
                  <a:pt x="148" y="48"/>
                </a:lnTo>
                <a:lnTo>
                  <a:pt x="161" y="60"/>
                </a:lnTo>
                <a:lnTo>
                  <a:pt x="174" y="76"/>
                </a:lnTo>
                <a:lnTo>
                  <a:pt x="176" y="78"/>
                </a:lnTo>
                <a:lnTo>
                  <a:pt x="179" y="80"/>
                </a:lnTo>
                <a:lnTo>
                  <a:pt x="181" y="81"/>
                </a:lnTo>
                <a:lnTo>
                  <a:pt x="202" y="83"/>
                </a:lnTo>
                <a:lnTo>
                  <a:pt x="218" y="88"/>
                </a:lnTo>
                <a:lnTo>
                  <a:pt x="221" y="88"/>
                </a:lnTo>
                <a:lnTo>
                  <a:pt x="222" y="87"/>
                </a:lnTo>
                <a:lnTo>
                  <a:pt x="222" y="86"/>
                </a:lnTo>
                <a:lnTo>
                  <a:pt x="222" y="71"/>
                </a:lnTo>
                <a:lnTo>
                  <a:pt x="220" y="58"/>
                </a:lnTo>
                <a:lnTo>
                  <a:pt x="216" y="46"/>
                </a:lnTo>
                <a:lnTo>
                  <a:pt x="214" y="46"/>
                </a:lnTo>
                <a:lnTo>
                  <a:pt x="213" y="45"/>
                </a:lnTo>
                <a:lnTo>
                  <a:pt x="212" y="46"/>
                </a:lnTo>
                <a:lnTo>
                  <a:pt x="200" y="50"/>
                </a:lnTo>
                <a:lnTo>
                  <a:pt x="189" y="49"/>
                </a:lnTo>
                <a:lnTo>
                  <a:pt x="180" y="44"/>
                </a:lnTo>
                <a:lnTo>
                  <a:pt x="174" y="34"/>
                </a:lnTo>
                <a:lnTo>
                  <a:pt x="172" y="32"/>
                </a:lnTo>
                <a:lnTo>
                  <a:pt x="170" y="32"/>
                </a:lnTo>
                <a:close/>
                <a:moveTo>
                  <a:pt x="97" y="30"/>
                </a:moveTo>
                <a:lnTo>
                  <a:pt x="83" y="31"/>
                </a:lnTo>
                <a:lnTo>
                  <a:pt x="70" y="39"/>
                </a:lnTo>
                <a:lnTo>
                  <a:pt x="62" y="50"/>
                </a:lnTo>
                <a:lnTo>
                  <a:pt x="57" y="65"/>
                </a:lnTo>
                <a:lnTo>
                  <a:pt x="56" y="86"/>
                </a:lnTo>
                <a:lnTo>
                  <a:pt x="57" y="87"/>
                </a:lnTo>
                <a:lnTo>
                  <a:pt x="59" y="88"/>
                </a:lnTo>
                <a:lnTo>
                  <a:pt x="60" y="88"/>
                </a:lnTo>
                <a:lnTo>
                  <a:pt x="78" y="83"/>
                </a:lnTo>
                <a:lnTo>
                  <a:pt x="98" y="81"/>
                </a:lnTo>
                <a:lnTo>
                  <a:pt x="101" y="80"/>
                </a:lnTo>
                <a:lnTo>
                  <a:pt x="103" y="78"/>
                </a:lnTo>
                <a:lnTo>
                  <a:pt x="106" y="76"/>
                </a:lnTo>
                <a:lnTo>
                  <a:pt x="119" y="60"/>
                </a:lnTo>
                <a:lnTo>
                  <a:pt x="131" y="48"/>
                </a:lnTo>
                <a:lnTo>
                  <a:pt x="133" y="46"/>
                </a:lnTo>
                <a:lnTo>
                  <a:pt x="133" y="44"/>
                </a:lnTo>
                <a:lnTo>
                  <a:pt x="131" y="42"/>
                </a:lnTo>
                <a:lnTo>
                  <a:pt x="114" y="34"/>
                </a:lnTo>
                <a:lnTo>
                  <a:pt x="97" y="30"/>
                </a:lnTo>
                <a:close/>
                <a:moveTo>
                  <a:pt x="197" y="0"/>
                </a:moveTo>
                <a:lnTo>
                  <a:pt x="209" y="3"/>
                </a:lnTo>
                <a:lnTo>
                  <a:pt x="217" y="11"/>
                </a:lnTo>
                <a:lnTo>
                  <a:pt x="222" y="21"/>
                </a:lnTo>
                <a:lnTo>
                  <a:pt x="221" y="32"/>
                </a:lnTo>
                <a:lnTo>
                  <a:pt x="222" y="35"/>
                </a:lnTo>
                <a:lnTo>
                  <a:pt x="229" y="49"/>
                </a:lnTo>
                <a:lnTo>
                  <a:pt x="231" y="67"/>
                </a:lnTo>
                <a:lnTo>
                  <a:pt x="230" y="90"/>
                </a:lnTo>
                <a:lnTo>
                  <a:pt x="230" y="91"/>
                </a:lnTo>
                <a:lnTo>
                  <a:pt x="231" y="92"/>
                </a:lnTo>
                <a:lnTo>
                  <a:pt x="253" y="104"/>
                </a:lnTo>
                <a:lnTo>
                  <a:pt x="267" y="115"/>
                </a:lnTo>
                <a:lnTo>
                  <a:pt x="276" y="129"/>
                </a:lnTo>
                <a:lnTo>
                  <a:pt x="280" y="143"/>
                </a:lnTo>
                <a:lnTo>
                  <a:pt x="276" y="159"/>
                </a:lnTo>
                <a:lnTo>
                  <a:pt x="267" y="171"/>
                </a:lnTo>
                <a:lnTo>
                  <a:pt x="252" y="184"/>
                </a:lnTo>
                <a:lnTo>
                  <a:pt x="231" y="194"/>
                </a:lnTo>
                <a:lnTo>
                  <a:pt x="230" y="196"/>
                </a:lnTo>
                <a:lnTo>
                  <a:pt x="230" y="197"/>
                </a:lnTo>
                <a:lnTo>
                  <a:pt x="231" y="207"/>
                </a:lnTo>
                <a:lnTo>
                  <a:pt x="231" y="209"/>
                </a:lnTo>
                <a:lnTo>
                  <a:pt x="232" y="209"/>
                </a:lnTo>
                <a:lnTo>
                  <a:pt x="240" y="215"/>
                </a:lnTo>
                <a:lnTo>
                  <a:pt x="246" y="223"/>
                </a:lnTo>
                <a:lnTo>
                  <a:pt x="248" y="233"/>
                </a:lnTo>
                <a:lnTo>
                  <a:pt x="245" y="243"/>
                </a:lnTo>
                <a:lnTo>
                  <a:pt x="239" y="252"/>
                </a:lnTo>
                <a:lnTo>
                  <a:pt x="230" y="257"/>
                </a:lnTo>
                <a:lnTo>
                  <a:pt x="220" y="257"/>
                </a:lnTo>
                <a:lnTo>
                  <a:pt x="218" y="258"/>
                </a:lnTo>
                <a:lnTo>
                  <a:pt x="217" y="258"/>
                </a:lnTo>
                <a:lnTo>
                  <a:pt x="206" y="266"/>
                </a:lnTo>
                <a:lnTo>
                  <a:pt x="193" y="270"/>
                </a:lnTo>
                <a:lnTo>
                  <a:pt x="177" y="267"/>
                </a:lnTo>
                <a:lnTo>
                  <a:pt x="160" y="261"/>
                </a:lnTo>
                <a:lnTo>
                  <a:pt x="142" y="248"/>
                </a:lnTo>
                <a:lnTo>
                  <a:pt x="139" y="248"/>
                </a:lnTo>
                <a:lnTo>
                  <a:pt x="138" y="248"/>
                </a:lnTo>
                <a:lnTo>
                  <a:pt x="119" y="262"/>
                </a:lnTo>
                <a:lnTo>
                  <a:pt x="100" y="269"/>
                </a:lnTo>
                <a:lnTo>
                  <a:pt x="83" y="269"/>
                </a:lnTo>
                <a:lnTo>
                  <a:pt x="69" y="265"/>
                </a:lnTo>
                <a:lnTo>
                  <a:pt x="59" y="254"/>
                </a:lnTo>
                <a:lnTo>
                  <a:pt x="51" y="239"/>
                </a:lnTo>
                <a:lnTo>
                  <a:pt x="48" y="219"/>
                </a:lnTo>
                <a:lnTo>
                  <a:pt x="47" y="217"/>
                </a:lnTo>
                <a:lnTo>
                  <a:pt x="46" y="216"/>
                </a:lnTo>
                <a:lnTo>
                  <a:pt x="36" y="210"/>
                </a:lnTo>
                <a:lnTo>
                  <a:pt x="29" y="200"/>
                </a:lnTo>
                <a:lnTo>
                  <a:pt x="29" y="187"/>
                </a:lnTo>
                <a:lnTo>
                  <a:pt x="29" y="186"/>
                </a:lnTo>
                <a:lnTo>
                  <a:pt x="28" y="184"/>
                </a:lnTo>
                <a:lnTo>
                  <a:pt x="13" y="173"/>
                </a:lnTo>
                <a:lnTo>
                  <a:pt x="4" y="159"/>
                </a:lnTo>
                <a:lnTo>
                  <a:pt x="0" y="145"/>
                </a:lnTo>
                <a:lnTo>
                  <a:pt x="2" y="129"/>
                </a:lnTo>
                <a:lnTo>
                  <a:pt x="11" y="115"/>
                </a:lnTo>
                <a:lnTo>
                  <a:pt x="27" y="104"/>
                </a:lnTo>
                <a:lnTo>
                  <a:pt x="48" y="92"/>
                </a:lnTo>
                <a:lnTo>
                  <a:pt x="50" y="91"/>
                </a:lnTo>
                <a:lnTo>
                  <a:pt x="50" y="90"/>
                </a:lnTo>
                <a:lnTo>
                  <a:pt x="48" y="67"/>
                </a:lnTo>
                <a:lnTo>
                  <a:pt x="51" y="48"/>
                </a:lnTo>
                <a:lnTo>
                  <a:pt x="59" y="32"/>
                </a:lnTo>
                <a:lnTo>
                  <a:pt x="70" y="23"/>
                </a:lnTo>
                <a:lnTo>
                  <a:pt x="84" y="18"/>
                </a:lnTo>
                <a:lnTo>
                  <a:pt x="100" y="19"/>
                </a:lnTo>
                <a:lnTo>
                  <a:pt x="119" y="26"/>
                </a:lnTo>
                <a:lnTo>
                  <a:pt x="138" y="39"/>
                </a:lnTo>
                <a:lnTo>
                  <a:pt x="139" y="40"/>
                </a:lnTo>
                <a:lnTo>
                  <a:pt x="142" y="39"/>
                </a:lnTo>
                <a:lnTo>
                  <a:pt x="156" y="28"/>
                </a:lnTo>
                <a:lnTo>
                  <a:pt x="171" y="22"/>
                </a:lnTo>
                <a:lnTo>
                  <a:pt x="172" y="21"/>
                </a:lnTo>
                <a:lnTo>
                  <a:pt x="172" y="19"/>
                </a:lnTo>
                <a:lnTo>
                  <a:pt x="177" y="9"/>
                </a:lnTo>
                <a:lnTo>
                  <a:pt x="186" y="3"/>
                </a:lnTo>
                <a:lnTo>
                  <a:pt x="197" y="0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1" name="Freeform 345"/>
          <p:cNvSpPr>
            <a:spLocks noEditPoints="1"/>
          </p:cNvSpPr>
          <p:nvPr userDrawn="1"/>
        </p:nvSpPr>
        <p:spPr bwMode="auto">
          <a:xfrm rot="19951744">
            <a:off x="485337" y="1535222"/>
            <a:ext cx="2166226" cy="3066048"/>
          </a:xfrm>
          <a:custGeom>
            <a:avLst/>
            <a:gdLst>
              <a:gd name="T0" fmla="*/ 190 w 195"/>
              <a:gd name="T1" fmla="*/ 163 h 276"/>
              <a:gd name="T2" fmla="*/ 195 w 195"/>
              <a:gd name="T3" fmla="*/ 174 h 276"/>
              <a:gd name="T4" fmla="*/ 192 w 195"/>
              <a:gd name="T5" fmla="*/ 180 h 276"/>
              <a:gd name="T6" fmla="*/ 105 w 195"/>
              <a:gd name="T7" fmla="*/ 212 h 276"/>
              <a:gd name="T8" fmla="*/ 98 w 195"/>
              <a:gd name="T9" fmla="*/ 202 h 276"/>
              <a:gd name="T10" fmla="*/ 101 w 195"/>
              <a:gd name="T11" fmla="*/ 195 h 276"/>
              <a:gd name="T12" fmla="*/ 187 w 195"/>
              <a:gd name="T13" fmla="*/ 160 h 276"/>
              <a:gd name="T14" fmla="*/ 20 w 195"/>
              <a:gd name="T15" fmla="*/ 147 h 276"/>
              <a:gd name="T16" fmla="*/ 15 w 195"/>
              <a:gd name="T17" fmla="*/ 157 h 276"/>
              <a:gd name="T18" fmla="*/ 20 w 195"/>
              <a:gd name="T19" fmla="*/ 168 h 276"/>
              <a:gd name="T20" fmla="*/ 32 w 195"/>
              <a:gd name="T21" fmla="*/ 169 h 276"/>
              <a:gd name="T22" fmla="*/ 40 w 195"/>
              <a:gd name="T23" fmla="*/ 161 h 276"/>
              <a:gd name="T24" fmla="*/ 37 w 195"/>
              <a:gd name="T25" fmla="*/ 150 h 276"/>
              <a:gd name="T26" fmla="*/ 27 w 195"/>
              <a:gd name="T27" fmla="*/ 145 h 276"/>
              <a:gd name="T28" fmla="*/ 102 w 195"/>
              <a:gd name="T29" fmla="*/ 2 h 276"/>
              <a:gd name="T30" fmla="*/ 105 w 195"/>
              <a:gd name="T31" fmla="*/ 12 h 276"/>
              <a:gd name="T32" fmla="*/ 100 w 195"/>
              <a:gd name="T33" fmla="*/ 14 h 276"/>
              <a:gd name="T34" fmla="*/ 151 w 195"/>
              <a:gd name="T35" fmla="*/ 146 h 276"/>
              <a:gd name="T36" fmla="*/ 148 w 195"/>
              <a:gd name="T37" fmla="*/ 149 h 276"/>
              <a:gd name="T38" fmla="*/ 147 w 195"/>
              <a:gd name="T39" fmla="*/ 151 h 276"/>
              <a:gd name="T40" fmla="*/ 148 w 195"/>
              <a:gd name="T41" fmla="*/ 160 h 276"/>
              <a:gd name="T42" fmla="*/ 144 w 195"/>
              <a:gd name="T43" fmla="*/ 166 h 276"/>
              <a:gd name="T44" fmla="*/ 129 w 195"/>
              <a:gd name="T45" fmla="*/ 169 h 276"/>
              <a:gd name="T46" fmla="*/ 124 w 195"/>
              <a:gd name="T47" fmla="*/ 161 h 276"/>
              <a:gd name="T48" fmla="*/ 120 w 195"/>
              <a:gd name="T49" fmla="*/ 160 h 276"/>
              <a:gd name="T50" fmla="*/ 118 w 195"/>
              <a:gd name="T51" fmla="*/ 160 h 276"/>
              <a:gd name="T52" fmla="*/ 91 w 195"/>
              <a:gd name="T53" fmla="*/ 97 h 276"/>
              <a:gd name="T54" fmla="*/ 84 w 195"/>
              <a:gd name="T55" fmla="*/ 97 h 276"/>
              <a:gd name="T56" fmla="*/ 52 w 195"/>
              <a:gd name="T57" fmla="*/ 136 h 276"/>
              <a:gd name="T58" fmla="*/ 55 w 195"/>
              <a:gd name="T59" fmla="*/ 151 h 276"/>
              <a:gd name="T60" fmla="*/ 52 w 195"/>
              <a:gd name="T61" fmla="*/ 170 h 276"/>
              <a:gd name="T62" fmla="*/ 46 w 195"/>
              <a:gd name="T63" fmla="*/ 180 h 276"/>
              <a:gd name="T64" fmla="*/ 59 w 195"/>
              <a:gd name="T65" fmla="*/ 216 h 276"/>
              <a:gd name="T66" fmla="*/ 87 w 195"/>
              <a:gd name="T67" fmla="*/ 243 h 276"/>
              <a:gd name="T68" fmla="*/ 185 w 195"/>
              <a:gd name="T69" fmla="*/ 244 h 276"/>
              <a:gd name="T70" fmla="*/ 193 w 195"/>
              <a:gd name="T71" fmla="*/ 256 h 276"/>
              <a:gd name="T72" fmla="*/ 189 w 195"/>
              <a:gd name="T73" fmla="*/ 274 h 276"/>
              <a:gd name="T74" fmla="*/ 22 w 195"/>
              <a:gd name="T75" fmla="*/ 276 h 276"/>
              <a:gd name="T76" fmla="*/ 12 w 195"/>
              <a:gd name="T77" fmla="*/ 270 h 276"/>
              <a:gd name="T78" fmla="*/ 12 w 195"/>
              <a:gd name="T79" fmla="*/ 251 h 276"/>
              <a:gd name="T80" fmla="*/ 22 w 195"/>
              <a:gd name="T81" fmla="*/ 244 h 276"/>
              <a:gd name="T82" fmla="*/ 29 w 195"/>
              <a:gd name="T83" fmla="*/ 241 h 276"/>
              <a:gd name="T84" fmla="*/ 17 w 195"/>
              <a:gd name="T85" fmla="*/ 210 h 276"/>
              <a:gd name="T86" fmla="*/ 8 w 195"/>
              <a:gd name="T87" fmla="*/ 177 h 276"/>
              <a:gd name="T88" fmla="*/ 0 w 195"/>
              <a:gd name="T89" fmla="*/ 157 h 276"/>
              <a:gd name="T90" fmla="*/ 15 w 195"/>
              <a:gd name="T91" fmla="*/ 131 h 276"/>
              <a:gd name="T92" fmla="*/ 38 w 195"/>
              <a:gd name="T93" fmla="*/ 91 h 276"/>
              <a:gd name="T94" fmla="*/ 75 w 195"/>
              <a:gd name="T95" fmla="*/ 62 h 276"/>
              <a:gd name="T96" fmla="*/ 65 w 195"/>
              <a:gd name="T97" fmla="*/ 31 h 276"/>
              <a:gd name="T98" fmla="*/ 61 w 195"/>
              <a:gd name="T99" fmla="*/ 30 h 276"/>
              <a:gd name="T100" fmla="*/ 56 w 195"/>
              <a:gd name="T101" fmla="*/ 31 h 276"/>
              <a:gd name="T102" fmla="*/ 52 w 195"/>
              <a:gd name="T103" fmla="*/ 20 h 276"/>
              <a:gd name="T104" fmla="*/ 59 w 195"/>
              <a:gd name="T105" fmla="*/ 16 h 276"/>
              <a:gd name="T106" fmla="*/ 101 w 195"/>
              <a:gd name="T107" fmla="*/ 0 h 2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95" h="276">
                <a:moveTo>
                  <a:pt x="187" y="160"/>
                </a:moveTo>
                <a:lnTo>
                  <a:pt x="189" y="161"/>
                </a:lnTo>
                <a:lnTo>
                  <a:pt x="190" y="163"/>
                </a:lnTo>
                <a:lnTo>
                  <a:pt x="193" y="165"/>
                </a:lnTo>
                <a:lnTo>
                  <a:pt x="195" y="172"/>
                </a:lnTo>
                <a:lnTo>
                  <a:pt x="195" y="174"/>
                </a:lnTo>
                <a:lnTo>
                  <a:pt x="195" y="177"/>
                </a:lnTo>
                <a:lnTo>
                  <a:pt x="193" y="178"/>
                </a:lnTo>
                <a:lnTo>
                  <a:pt x="192" y="180"/>
                </a:lnTo>
                <a:lnTo>
                  <a:pt x="110" y="212"/>
                </a:lnTo>
                <a:lnTo>
                  <a:pt x="107" y="212"/>
                </a:lnTo>
                <a:lnTo>
                  <a:pt x="105" y="212"/>
                </a:lnTo>
                <a:lnTo>
                  <a:pt x="103" y="211"/>
                </a:lnTo>
                <a:lnTo>
                  <a:pt x="101" y="209"/>
                </a:lnTo>
                <a:lnTo>
                  <a:pt x="98" y="202"/>
                </a:lnTo>
                <a:lnTo>
                  <a:pt x="98" y="200"/>
                </a:lnTo>
                <a:lnTo>
                  <a:pt x="98" y="197"/>
                </a:lnTo>
                <a:lnTo>
                  <a:pt x="101" y="195"/>
                </a:lnTo>
                <a:lnTo>
                  <a:pt x="102" y="193"/>
                </a:lnTo>
                <a:lnTo>
                  <a:pt x="184" y="161"/>
                </a:lnTo>
                <a:lnTo>
                  <a:pt x="187" y="160"/>
                </a:lnTo>
                <a:close/>
                <a:moveTo>
                  <a:pt x="27" y="145"/>
                </a:moveTo>
                <a:lnTo>
                  <a:pt x="23" y="145"/>
                </a:lnTo>
                <a:lnTo>
                  <a:pt x="20" y="147"/>
                </a:lnTo>
                <a:lnTo>
                  <a:pt x="17" y="150"/>
                </a:lnTo>
                <a:lnTo>
                  <a:pt x="15" y="154"/>
                </a:lnTo>
                <a:lnTo>
                  <a:pt x="15" y="157"/>
                </a:lnTo>
                <a:lnTo>
                  <a:pt x="15" y="161"/>
                </a:lnTo>
                <a:lnTo>
                  <a:pt x="17" y="165"/>
                </a:lnTo>
                <a:lnTo>
                  <a:pt x="20" y="168"/>
                </a:lnTo>
                <a:lnTo>
                  <a:pt x="23" y="169"/>
                </a:lnTo>
                <a:lnTo>
                  <a:pt x="27" y="170"/>
                </a:lnTo>
                <a:lnTo>
                  <a:pt x="32" y="169"/>
                </a:lnTo>
                <a:lnTo>
                  <a:pt x="35" y="168"/>
                </a:lnTo>
                <a:lnTo>
                  <a:pt x="37" y="165"/>
                </a:lnTo>
                <a:lnTo>
                  <a:pt x="40" y="161"/>
                </a:lnTo>
                <a:lnTo>
                  <a:pt x="40" y="157"/>
                </a:lnTo>
                <a:lnTo>
                  <a:pt x="40" y="154"/>
                </a:lnTo>
                <a:lnTo>
                  <a:pt x="37" y="150"/>
                </a:lnTo>
                <a:lnTo>
                  <a:pt x="35" y="147"/>
                </a:lnTo>
                <a:lnTo>
                  <a:pt x="32" y="145"/>
                </a:lnTo>
                <a:lnTo>
                  <a:pt x="27" y="145"/>
                </a:lnTo>
                <a:close/>
                <a:moveTo>
                  <a:pt x="101" y="0"/>
                </a:moveTo>
                <a:lnTo>
                  <a:pt x="102" y="0"/>
                </a:lnTo>
                <a:lnTo>
                  <a:pt x="102" y="2"/>
                </a:lnTo>
                <a:lnTo>
                  <a:pt x="106" y="9"/>
                </a:lnTo>
                <a:lnTo>
                  <a:pt x="106" y="11"/>
                </a:lnTo>
                <a:lnTo>
                  <a:pt x="105" y="12"/>
                </a:lnTo>
                <a:lnTo>
                  <a:pt x="103" y="13"/>
                </a:lnTo>
                <a:lnTo>
                  <a:pt x="101" y="14"/>
                </a:lnTo>
                <a:lnTo>
                  <a:pt x="100" y="14"/>
                </a:lnTo>
                <a:lnTo>
                  <a:pt x="100" y="16"/>
                </a:lnTo>
                <a:lnTo>
                  <a:pt x="100" y="18"/>
                </a:lnTo>
                <a:lnTo>
                  <a:pt x="151" y="146"/>
                </a:lnTo>
                <a:lnTo>
                  <a:pt x="151" y="147"/>
                </a:lnTo>
                <a:lnTo>
                  <a:pt x="149" y="149"/>
                </a:lnTo>
                <a:lnTo>
                  <a:pt x="148" y="149"/>
                </a:lnTo>
                <a:lnTo>
                  <a:pt x="148" y="150"/>
                </a:lnTo>
                <a:lnTo>
                  <a:pt x="147" y="150"/>
                </a:lnTo>
                <a:lnTo>
                  <a:pt x="147" y="151"/>
                </a:lnTo>
                <a:lnTo>
                  <a:pt x="147" y="152"/>
                </a:lnTo>
                <a:lnTo>
                  <a:pt x="148" y="157"/>
                </a:lnTo>
                <a:lnTo>
                  <a:pt x="148" y="160"/>
                </a:lnTo>
                <a:lnTo>
                  <a:pt x="148" y="163"/>
                </a:lnTo>
                <a:lnTo>
                  <a:pt x="147" y="164"/>
                </a:lnTo>
                <a:lnTo>
                  <a:pt x="144" y="166"/>
                </a:lnTo>
                <a:lnTo>
                  <a:pt x="134" y="169"/>
                </a:lnTo>
                <a:lnTo>
                  <a:pt x="132" y="170"/>
                </a:lnTo>
                <a:lnTo>
                  <a:pt x="129" y="169"/>
                </a:lnTo>
                <a:lnTo>
                  <a:pt x="128" y="168"/>
                </a:lnTo>
                <a:lnTo>
                  <a:pt x="125" y="165"/>
                </a:lnTo>
                <a:lnTo>
                  <a:pt x="124" y="161"/>
                </a:lnTo>
                <a:lnTo>
                  <a:pt x="124" y="161"/>
                </a:lnTo>
                <a:lnTo>
                  <a:pt x="123" y="160"/>
                </a:lnTo>
                <a:lnTo>
                  <a:pt x="120" y="160"/>
                </a:lnTo>
                <a:lnTo>
                  <a:pt x="120" y="160"/>
                </a:lnTo>
                <a:lnTo>
                  <a:pt x="119" y="161"/>
                </a:lnTo>
                <a:lnTo>
                  <a:pt x="118" y="160"/>
                </a:lnTo>
                <a:lnTo>
                  <a:pt x="116" y="159"/>
                </a:lnTo>
                <a:lnTo>
                  <a:pt x="93" y="100"/>
                </a:lnTo>
                <a:lnTo>
                  <a:pt x="91" y="97"/>
                </a:lnTo>
                <a:lnTo>
                  <a:pt x="89" y="96"/>
                </a:lnTo>
                <a:lnTo>
                  <a:pt x="87" y="96"/>
                </a:lnTo>
                <a:lnTo>
                  <a:pt x="84" y="97"/>
                </a:lnTo>
                <a:lnTo>
                  <a:pt x="70" y="108"/>
                </a:lnTo>
                <a:lnTo>
                  <a:pt x="60" y="120"/>
                </a:lnTo>
                <a:lnTo>
                  <a:pt x="52" y="136"/>
                </a:lnTo>
                <a:lnTo>
                  <a:pt x="51" y="140"/>
                </a:lnTo>
                <a:lnTo>
                  <a:pt x="52" y="145"/>
                </a:lnTo>
                <a:lnTo>
                  <a:pt x="55" y="151"/>
                </a:lnTo>
                <a:lnTo>
                  <a:pt x="55" y="157"/>
                </a:lnTo>
                <a:lnTo>
                  <a:pt x="55" y="164"/>
                </a:lnTo>
                <a:lnTo>
                  <a:pt x="52" y="170"/>
                </a:lnTo>
                <a:lnTo>
                  <a:pt x="49" y="175"/>
                </a:lnTo>
                <a:lnTo>
                  <a:pt x="47" y="178"/>
                </a:lnTo>
                <a:lnTo>
                  <a:pt x="46" y="180"/>
                </a:lnTo>
                <a:lnTo>
                  <a:pt x="46" y="184"/>
                </a:lnTo>
                <a:lnTo>
                  <a:pt x="51" y="201"/>
                </a:lnTo>
                <a:lnTo>
                  <a:pt x="59" y="216"/>
                </a:lnTo>
                <a:lnTo>
                  <a:pt x="69" y="230"/>
                </a:lnTo>
                <a:lnTo>
                  <a:pt x="83" y="242"/>
                </a:lnTo>
                <a:lnTo>
                  <a:pt x="87" y="243"/>
                </a:lnTo>
                <a:lnTo>
                  <a:pt x="89" y="244"/>
                </a:lnTo>
                <a:lnTo>
                  <a:pt x="181" y="244"/>
                </a:lnTo>
                <a:lnTo>
                  <a:pt x="185" y="244"/>
                </a:lnTo>
                <a:lnTo>
                  <a:pt x="189" y="247"/>
                </a:lnTo>
                <a:lnTo>
                  <a:pt x="192" y="251"/>
                </a:lnTo>
                <a:lnTo>
                  <a:pt x="193" y="256"/>
                </a:lnTo>
                <a:lnTo>
                  <a:pt x="193" y="265"/>
                </a:lnTo>
                <a:lnTo>
                  <a:pt x="192" y="270"/>
                </a:lnTo>
                <a:lnTo>
                  <a:pt x="189" y="274"/>
                </a:lnTo>
                <a:lnTo>
                  <a:pt x="185" y="276"/>
                </a:lnTo>
                <a:lnTo>
                  <a:pt x="181" y="276"/>
                </a:lnTo>
                <a:lnTo>
                  <a:pt x="22" y="276"/>
                </a:lnTo>
                <a:lnTo>
                  <a:pt x="18" y="276"/>
                </a:lnTo>
                <a:lnTo>
                  <a:pt x="14" y="274"/>
                </a:lnTo>
                <a:lnTo>
                  <a:pt x="12" y="270"/>
                </a:lnTo>
                <a:lnTo>
                  <a:pt x="10" y="265"/>
                </a:lnTo>
                <a:lnTo>
                  <a:pt x="10" y="256"/>
                </a:lnTo>
                <a:lnTo>
                  <a:pt x="12" y="251"/>
                </a:lnTo>
                <a:lnTo>
                  <a:pt x="14" y="247"/>
                </a:lnTo>
                <a:lnTo>
                  <a:pt x="18" y="244"/>
                </a:lnTo>
                <a:lnTo>
                  <a:pt x="22" y="244"/>
                </a:lnTo>
                <a:lnTo>
                  <a:pt x="24" y="244"/>
                </a:lnTo>
                <a:lnTo>
                  <a:pt x="27" y="243"/>
                </a:lnTo>
                <a:lnTo>
                  <a:pt x="29" y="241"/>
                </a:lnTo>
                <a:lnTo>
                  <a:pt x="29" y="238"/>
                </a:lnTo>
                <a:lnTo>
                  <a:pt x="28" y="235"/>
                </a:lnTo>
                <a:lnTo>
                  <a:pt x="17" y="210"/>
                </a:lnTo>
                <a:lnTo>
                  <a:pt x="10" y="183"/>
                </a:lnTo>
                <a:lnTo>
                  <a:pt x="9" y="179"/>
                </a:lnTo>
                <a:lnTo>
                  <a:pt x="8" y="177"/>
                </a:lnTo>
                <a:lnTo>
                  <a:pt x="4" y="170"/>
                </a:lnTo>
                <a:lnTo>
                  <a:pt x="0" y="164"/>
                </a:lnTo>
                <a:lnTo>
                  <a:pt x="0" y="157"/>
                </a:lnTo>
                <a:lnTo>
                  <a:pt x="3" y="143"/>
                </a:lnTo>
                <a:lnTo>
                  <a:pt x="13" y="133"/>
                </a:lnTo>
                <a:lnTo>
                  <a:pt x="15" y="131"/>
                </a:lnTo>
                <a:lnTo>
                  <a:pt x="17" y="128"/>
                </a:lnTo>
                <a:lnTo>
                  <a:pt x="27" y="109"/>
                </a:lnTo>
                <a:lnTo>
                  <a:pt x="38" y="91"/>
                </a:lnTo>
                <a:lnTo>
                  <a:pt x="54" y="76"/>
                </a:lnTo>
                <a:lnTo>
                  <a:pt x="73" y="63"/>
                </a:lnTo>
                <a:lnTo>
                  <a:pt x="75" y="62"/>
                </a:lnTo>
                <a:lnTo>
                  <a:pt x="75" y="59"/>
                </a:lnTo>
                <a:lnTo>
                  <a:pt x="75" y="57"/>
                </a:lnTo>
                <a:lnTo>
                  <a:pt x="65" y="31"/>
                </a:lnTo>
                <a:lnTo>
                  <a:pt x="65" y="30"/>
                </a:lnTo>
                <a:lnTo>
                  <a:pt x="64" y="30"/>
                </a:lnTo>
                <a:lnTo>
                  <a:pt x="61" y="30"/>
                </a:lnTo>
                <a:lnTo>
                  <a:pt x="59" y="31"/>
                </a:lnTo>
                <a:lnTo>
                  <a:pt x="58" y="31"/>
                </a:lnTo>
                <a:lnTo>
                  <a:pt x="56" y="31"/>
                </a:lnTo>
                <a:lnTo>
                  <a:pt x="55" y="30"/>
                </a:lnTo>
                <a:lnTo>
                  <a:pt x="52" y="22"/>
                </a:lnTo>
                <a:lnTo>
                  <a:pt x="52" y="20"/>
                </a:lnTo>
                <a:lnTo>
                  <a:pt x="52" y="18"/>
                </a:lnTo>
                <a:lnTo>
                  <a:pt x="54" y="18"/>
                </a:lnTo>
                <a:lnTo>
                  <a:pt x="59" y="16"/>
                </a:lnTo>
                <a:lnTo>
                  <a:pt x="93" y="2"/>
                </a:lnTo>
                <a:lnTo>
                  <a:pt x="98" y="0"/>
                </a:lnTo>
                <a:lnTo>
                  <a:pt x="101" y="0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2" name="Freeform 387"/>
          <p:cNvSpPr>
            <a:spLocks noEditPoints="1"/>
          </p:cNvSpPr>
          <p:nvPr userDrawn="1"/>
        </p:nvSpPr>
        <p:spPr bwMode="auto">
          <a:xfrm rot="1888595">
            <a:off x="2442159" y="392103"/>
            <a:ext cx="1572202" cy="2081915"/>
          </a:xfrm>
          <a:custGeom>
            <a:avLst/>
            <a:gdLst>
              <a:gd name="T0" fmla="*/ 68 w 219"/>
              <a:gd name="T1" fmla="*/ 188 h 290"/>
              <a:gd name="T2" fmla="*/ 108 w 219"/>
              <a:gd name="T3" fmla="*/ 177 h 290"/>
              <a:gd name="T4" fmla="*/ 114 w 219"/>
              <a:gd name="T5" fmla="*/ 174 h 290"/>
              <a:gd name="T6" fmla="*/ 168 w 219"/>
              <a:gd name="T7" fmla="*/ 174 h 290"/>
              <a:gd name="T8" fmla="*/ 52 w 219"/>
              <a:gd name="T9" fmla="*/ 172 h 290"/>
              <a:gd name="T10" fmla="*/ 100 w 219"/>
              <a:gd name="T11" fmla="*/ 170 h 290"/>
              <a:gd name="T12" fmla="*/ 52 w 219"/>
              <a:gd name="T13" fmla="*/ 117 h 290"/>
              <a:gd name="T14" fmla="*/ 44 w 219"/>
              <a:gd name="T15" fmla="*/ 168 h 290"/>
              <a:gd name="T16" fmla="*/ 53 w 219"/>
              <a:gd name="T17" fmla="*/ 118 h 290"/>
              <a:gd name="T18" fmla="*/ 89 w 219"/>
              <a:gd name="T19" fmla="*/ 138 h 290"/>
              <a:gd name="T20" fmla="*/ 137 w 219"/>
              <a:gd name="T21" fmla="*/ 145 h 290"/>
              <a:gd name="T22" fmla="*/ 150 w 219"/>
              <a:gd name="T23" fmla="*/ 141 h 290"/>
              <a:gd name="T24" fmla="*/ 175 w 219"/>
              <a:gd name="T25" fmla="*/ 169 h 290"/>
              <a:gd name="T26" fmla="*/ 172 w 219"/>
              <a:gd name="T27" fmla="*/ 114 h 290"/>
              <a:gd name="T28" fmla="*/ 31 w 219"/>
              <a:gd name="T29" fmla="*/ 152 h 290"/>
              <a:gd name="T30" fmla="*/ 43 w 219"/>
              <a:gd name="T31" fmla="*/ 112 h 290"/>
              <a:gd name="T32" fmla="*/ 115 w 219"/>
              <a:gd name="T33" fmla="*/ 109 h 290"/>
              <a:gd name="T34" fmla="*/ 164 w 219"/>
              <a:gd name="T35" fmla="*/ 112 h 290"/>
              <a:gd name="T36" fmla="*/ 73 w 219"/>
              <a:gd name="T37" fmla="*/ 83 h 290"/>
              <a:gd name="T38" fmla="*/ 83 w 219"/>
              <a:gd name="T39" fmla="*/ 131 h 290"/>
              <a:gd name="T40" fmla="*/ 77 w 219"/>
              <a:gd name="T41" fmla="*/ 82 h 290"/>
              <a:gd name="T42" fmla="*/ 175 w 219"/>
              <a:gd name="T43" fmla="*/ 108 h 290"/>
              <a:gd name="T44" fmla="*/ 196 w 219"/>
              <a:gd name="T45" fmla="*/ 90 h 290"/>
              <a:gd name="T46" fmla="*/ 82 w 219"/>
              <a:gd name="T47" fmla="*/ 77 h 290"/>
              <a:gd name="T48" fmla="*/ 129 w 219"/>
              <a:gd name="T49" fmla="*/ 85 h 290"/>
              <a:gd name="T50" fmla="*/ 174 w 219"/>
              <a:gd name="T51" fmla="*/ 51 h 290"/>
              <a:gd name="T52" fmla="*/ 156 w 219"/>
              <a:gd name="T53" fmla="*/ 96 h 290"/>
              <a:gd name="T54" fmla="*/ 178 w 219"/>
              <a:gd name="T55" fmla="*/ 77 h 290"/>
              <a:gd name="T56" fmla="*/ 43 w 219"/>
              <a:gd name="T57" fmla="*/ 51 h 290"/>
              <a:gd name="T58" fmla="*/ 49 w 219"/>
              <a:gd name="T59" fmla="*/ 104 h 290"/>
              <a:gd name="T60" fmla="*/ 184 w 219"/>
              <a:gd name="T61" fmla="*/ 41 h 290"/>
              <a:gd name="T62" fmla="*/ 202 w 219"/>
              <a:gd name="T63" fmla="*/ 89 h 290"/>
              <a:gd name="T64" fmla="*/ 112 w 219"/>
              <a:gd name="T65" fmla="*/ 205 h 290"/>
              <a:gd name="T66" fmla="*/ 41 w 219"/>
              <a:gd name="T67" fmla="*/ 183 h 290"/>
              <a:gd name="T68" fmla="*/ 137 w 219"/>
              <a:gd name="T69" fmla="*/ 209 h 290"/>
              <a:gd name="T70" fmla="*/ 201 w 219"/>
              <a:gd name="T71" fmla="*/ 64 h 290"/>
              <a:gd name="T72" fmla="*/ 118 w 219"/>
              <a:gd name="T73" fmla="*/ 49 h 290"/>
              <a:gd name="T74" fmla="*/ 138 w 219"/>
              <a:gd name="T75" fmla="*/ 76 h 290"/>
              <a:gd name="T76" fmla="*/ 92 w 219"/>
              <a:gd name="T77" fmla="*/ 23 h 290"/>
              <a:gd name="T78" fmla="*/ 75 w 219"/>
              <a:gd name="T79" fmla="*/ 71 h 290"/>
              <a:gd name="T80" fmla="*/ 95 w 219"/>
              <a:gd name="T81" fmla="*/ 23 h 290"/>
              <a:gd name="T82" fmla="*/ 110 w 219"/>
              <a:gd name="T83" fmla="*/ 43 h 290"/>
              <a:gd name="T84" fmla="*/ 151 w 219"/>
              <a:gd name="T85" fmla="*/ 32 h 290"/>
              <a:gd name="T86" fmla="*/ 219 w 219"/>
              <a:gd name="T87" fmla="*/ 12 h 290"/>
              <a:gd name="T88" fmla="*/ 195 w 219"/>
              <a:gd name="T89" fmla="*/ 30 h 290"/>
              <a:gd name="T90" fmla="*/ 219 w 219"/>
              <a:gd name="T91" fmla="*/ 101 h 290"/>
              <a:gd name="T92" fmla="*/ 118 w 219"/>
              <a:gd name="T93" fmla="*/ 219 h 290"/>
              <a:gd name="T94" fmla="*/ 126 w 219"/>
              <a:gd name="T95" fmla="*/ 243 h 290"/>
              <a:gd name="T96" fmla="*/ 118 w 219"/>
              <a:gd name="T97" fmla="*/ 266 h 290"/>
              <a:gd name="T98" fmla="*/ 183 w 219"/>
              <a:gd name="T99" fmla="*/ 290 h 290"/>
              <a:gd name="T100" fmla="*/ 77 w 219"/>
              <a:gd name="T101" fmla="*/ 269 h 290"/>
              <a:gd name="T102" fmla="*/ 95 w 219"/>
              <a:gd name="T103" fmla="*/ 251 h 290"/>
              <a:gd name="T104" fmla="*/ 103 w 219"/>
              <a:gd name="T105" fmla="*/ 220 h 290"/>
              <a:gd name="T106" fmla="*/ 30 w 219"/>
              <a:gd name="T107" fmla="*/ 193 h 290"/>
              <a:gd name="T108" fmla="*/ 20 w 219"/>
              <a:gd name="T109" fmla="*/ 219 h 290"/>
              <a:gd name="T110" fmla="*/ 13 w 219"/>
              <a:gd name="T111" fmla="*/ 188 h 290"/>
              <a:gd name="T112" fmla="*/ 37 w 219"/>
              <a:gd name="T113" fmla="*/ 173 h 290"/>
              <a:gd name="T114" fmla="*/ 62 w 219"/>
              <a:gd name="T115" fmla="*/ 27 h 290"/>
              <a:gd name="T116" fmla="*/ 177 w 219"/>
              <a:gd name="T117" fmla="*/ 39 h 290"/>
              <a:gd name="T118" fmla="*/ 192 w 219"/>
              <a:gd name="T119" fmla="*/ 6 h 2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19" h="290">
                <a:moveTo>
                  <a:pt x="106" y="175"/>
                </a:moveTo>
                <a:lnTo>
                  <a:pt x="104" y="175"/>
                </a:lnTo>
                <a:lnTo>
                  <a:pt x="87" y="183"/>
                </a:lnTo>
                <a:lnTo>
                  <a:pt x="68" y="187"/>
                </a:lnTo>
                <a:lnTo>
                  <a:pt x="68" y="187"/>
                </a:lnTo>
                <a:lnTo>
                  <a:pt x="67" y="188"/>
                </a:lnTo>
                <a:lnTo>
                  <a:pt x="68" y="188"/>
                </a:lnTo>
                <a:lnTo>
                  <a:pt x="90" y="196"/>
                </a:lnTo>
                <a:lnTo>
                  <a:pt x="113" y="198"/>
                </a:lnTo>
                <a:lnTo>
                  <a:pt x="114" y="198"/>
                </a:lnTo>
                <a:lnTo>
                  <a:pt x="115" y="196"/>
                </a:lnTo>
                <a:lnTo>
                  <a:pt x="115" y="195"/>
                </a:lnTo>
                <a:lnTo>
                  <a:pt x="113" y="186"/>
                </a:lnTo>
                <a:lnTo>
                  <a:pt x="108" y="177"/>
                </a:lnTo>
                <a:lnTo>
                  <a:pt x="108" y="177"/>
                </a:lnTo>
                <a:lnTo>
                  <a:pt x="106" y="175"/>
                </a:lnTo>
                <a:close/>
                <a:moveTo>
                  <a:pt x="142" y="150"/>
                </a:moveTo>
                <a:lnTo>
                  <a:pt x="141" y="150"/>
                </a:lnTo>
                <a:lnTo>
                  <a:pt x="115" y="170"/>
                </a:lnTo>
                <a:lnTo>
                  <a:pt x="114" y="172"/>
                </a:lnTo>
                <a:lnTo>
                  <a:pt x="114" y="174"/>
                </a:lnTo>
                <a:lnTo>
                  <a:pt x="123" y="195"/>
                </a:lnTo>
                <a:lnTo>
                  <a:pt x="124" y="197"/>
                </a:lnTo>
                <a:lnTo>
                  <a:pt x="126" y="197"/>
                </a:lnTo>
                <a:lnTo>
                  <a:pt x="147" y="189"/>
                </a:lnTo>
                <a:lnTo>
                  <a:pt x="168" y="177"/>
                </a:lnTo>
                <a:lnTo>
                  <a:pt x="168" y="175"/>
                </a:lnTo>
                <a:lnTo>
                  <a:pt x="168" y="174"/>
                </a:lnTo>
                <a:lnTo>
                  <a:pt x="168" y="173"/>
                </a:lnTo>
                <a:lnTo>
                  <a:pt x="145" y="150"/>
                </a:lnTo>
                <a:lnTo>
                  <a:pt x="143" y="150"/>
                </a:lnTo>
                <a:lnTo>
                  <a:pt x="142" y="150"/>
                </a:lnTo>
                <a:close/>
                <a:moveTo>
                  <a:pt x="81" y="143"/>
                </a:moveTo>
                <a:lnTo>
                  <a:pt x="80" y="143"/>
                </a:lnTo>
                <a:lnTo>
                  <a:pt x="52" y="172"/>
                </a:lnTo>
                <a:lnTo>
                  <a:pt x="52" y="174"/>
                </a:lnTo>
                <a:lnTo>
                  <a:pt x="52" y="175"/>
                </a:lnTo>
                <a:lnTo>
                  <a:pt x="53" y="177"/>
                </a:lnTo>
                <a:lnTo>
                  <a:pt x="64" y="179"/>
                </a:lnTo>
                <a:lnTo>
                  <a:pt x="77" y="179"/>
                </a:lnTo>
                <a:lnTo>
                  <a:pt x="90" y="175"/>
                </a:lnTo>
                <a:lnTo>
                  <a:pt x="100" y="170"/>
                </a:lnTo>
                <a:lnTo>
                  <a:pt x="101" y="169"/>
                </a:lnTo>
                <a:lnTo>
                  <a:pt x="103" y="168"/>
                </a:lnTo>
                <a:lnTo>
                  <a:pt x="101" y="166"/>
                </a:lnTo>
                <a:lnTo>
                  <a:pt x="85" y="143"/>
                </a:lnTo>
                <a:lnTo>
                  <a:pt x="83" y="143"/>
                </a:lnTo>
                <a:lnTo>
                  <a:pt x="81" y="143"/>
                </a:lnTo>
                <a:close/>
                <a:moveTo>
                  <a:pt x="52" y="117"/>
                </a:moveTo>
                <a:lnTo>
                  <a:pt x="50" y="118"/>
                </a:lnTo>
                <a:lnTo>
                  <a:pt x="49" y="119"/>
                </a:lnTo>
                <a:lnTo>
                  <a:pt x="44" y="129"/>
                </a:lnTo>
                <a:lnTo>
                  <a:pt x="40" y="142"/>
                </a:lnTo>
                <a:lnTo>
                  <a:pt x="40" y="155"/>
                </a:lnTo>
                <a:lnTo>
                  <a:pt x="43" y="166"/>
                </a:lnTo>
                <a:lnTo>
                  <a:pt x="44" y="168"/>
                </a:lnTo>
                <a:lnTo>
                  <a:pt x="45" y="168"/>
                </a:lnTo>
                <a:lnTo>
                  <a:pt x="48" y="168"/>
                </a:lnTo>
                <a:lnTo>
                  <a:pt x="76" y="140"/>
                </a:lnTo>
                <a:lnTo>
                  <a:pt x="76" y="138"/>
                </a:lnTo>
                <a:lnTo>
                  <a:pt x="76" y="136"/>
                </a:lnTo>
                <a:lnTo>
                  <a:pt x="76" y="135"/>
                </a:lnTo>
                <a:lnTo>
                  <a:pt x="53" y="118"/>
                </a:lnTo>
                <a:lnTo>
                  <a:pt x="52" y="117"/>
                </a:lnTo>
                <a:close/>
                <a:moveTo>
                  <a:pt x="110" y="115"/>
                </a:moveTo>
                <a:lnTo>
                  <a:pt x="109" y="115"/>
                </a:lnTo>
                <a:lnTo>
                  <a:pt x="108" y="117"/>
                </a:lnTo>
                <a:lnTo>
                  <a:pt x="89" y="135"/>
                </a:lnTo>
                <a:lnTo>
                  <a:pt x="89" y="136"/>
                </a:lnTo>
                <a:lnTo>
                  <a:pt x="89" y="138"/>
                </a:lnTo>
                <a:lnTo>
                  <a:pt x="89" y="140"/>
                </a:lnTo>
                <a:lnTo>
                  <a:pt x="108" y="164"/>
                </a:lnTo>
                <a:lnTo>
                  <a:pt x="109" y="164"/>
                </a:lnTo>
                <a:lnTo>
                  <a:pt x="110" y="165"/>
                </a:lnTo>
                <a:lnTo>
                  <a:pt x="112" y="164"/>
                </a:lnTo>
                <a:lnTo>
                  <a:pt x="136" y="146"/>
                </a:lnTo>
                <a:lnTo>
                  <a:pt x="137" y="145"/>
                </a:lnTo>
                <a:lnTo>
                  <a:pt x="137" y="142"/>
                </a:lnTo>
                <a:lnTo>
                  <a:pt x="136" y="141"/>
                </a:lnTo>
                <a:lnTo>
                  <a:pt x="112" y="117"/>
                </a:lnTo>
                <a:lnTo>
                  <a:pt x="110" y="115"/>
                </a:lnTo>
                <a:close/>
                <a:moveTo>
                  <a:pt x="172" y="114"/>
                </a:moveTo>
                <a:lnTo>
                  <a:pt x="169" y="115"/>
                </a:lnTo>
                <a:lnTo>
                  <a:pt x="150" y="141"/>
                </a:lnTo>
                <a:lnTo>
                  <a:pt x="149" y="142"/>
                </a:lnTo>
                <a:lnTo>
                  <a:pt x="149" y="145"/>
                </a:lnTo>
                <a:lnTo>
                  <a:pt x="150" y="146"/>
                </a:lnTo>
                <a:lnTo>
                  <a:pt x="172" y="168"/>
                </a:lnTo>
                <a:lnTo>
                  <a:pt x="173" y="169"/>
                </a:lnTo>
                <a:lnTo>
                  <a:pt x="174" y="169"/>
                </a:lnTo>
                <a:lnTo>
                  <a:pt x="175" y="169"/>
                </a:lnTo>
                <a:lnTo>
                  <a:pt x="177" y="168"/>
                </a:lnTo>
                <a:lnTo>
                  <a:pt x="189" y="149"/>
                </a:lnTo>
                <a:lnTo>
                  <a:pt x="196" y="127"/>
                </a:lnTo>
                <a:lnTo>
                  <a:pt x="196" y="124"/>
                </a:lnTo>
                <a:lnTo>
                  <a:pt x="195" y="123"/>
                </a:lnTo>
                <a:lnTo>
                  <a:pt x="173" y="114"/>
                </a:lnTo>
                <a:lnTo>
                  <a:pt x="172" y="114"/>
                </a:lnTo>
                <a:close/>
                <a:moveTo>
                  <a:pt x="25" y="104"/>
                </a:moveTo>
                <a:lnTo>
                  <a:pt x="23" y="104"/>
                </a:lnTo>
                <a:lnTo>
                  <a:pt x="21" y="105"/>
                </a:lnTo>
                <a:lnTo>
                  <a:pt x="21" y="106"/>
                </a:lnTo>
                <a:lnTo>
                  <a:pt x="23" y="129"/>
                </a:lnTo>
                <a:lnTo>
                  <a:pt x="31" y="151"/>
                </a:lnTo>
                <a:lnTo>
                  <a:pt x="31" y="152"/>
                </a:lnTo>
                <a:lnTo>
                  <a:pt x="32" y="151"/>
                </a:lnTo>
                <a:lnTo>
                  <a:pt x="32" y="151"/>
                </a:lnTo>
                <a:lnTo>
                  <a:pt x="36" y="132"/>
                </a:lnTo>
                <a:lnTo>
                  <a:pt x="44" y="115"/>
                </a:lnTo>
                <a:lnTo>
                  <a:pt x="44" y="113"/>
                </a:lnTo>
                <a:lnTo>
                  <a:pt x="43" y="112"/>
                </a:lnTo>
                <a:lnTo>
                  <a:pt x="43" y="112"/>
                </a:lnTo>
                <a:lnTo>
                  <a:pt x="34" y="106"/>
                </a:lnTo>
                <a:lnTo>
                  <a:pt x="25" y="104"/>
                </a:lnTo>
                <a:close/>
                <a:moveTo>
                  <a:pt x="137" y="89"/>
                </a:moveTo>
                <a:lnTo>
                  <a:pt x="136" y="89"/>
                </a:lnTo>
                <a:lnTo>
                  <a:pt x="135" y="90"/>
                </a:lnTo>
                <a:lnTo>
                  <a:pt x="117" y="108"/>
                </a:lnTo>
                <a:lnTo>
                  <a:pt x="115" y="109"/>
                </a:lnTo>
                <a:lnTo>
                  <a:pt x="115" y="110"/>
                </a:lnTo>
                <a:lnTo>
                  <a:pt x="117" y="112"/>
                </a:lnTo>
                <a:lnTo>
                  <a:pt x="141" y="137"/>
                </a:lnTo>
                <a:lnTo>
                  <a:pt x="142" y="137"/>
                </a:lnTo>
                <a:lnTo>
                  <a:pt x="145" y="137"/>
                </a:lnTo>
                <a:lnTo>
                  <a:pt x="164" y="113"/>
                </a:lnTo>
                <a:lnTo>
                  <a:pt x="164" y="112"/>
                </a:lnTo>
                <a:lnTo>
                  <a:pt x="164" y="109"/>
                </a:lnTo>
                <a:lnTo>
                  <a:pt x="163" y="109"/>
                </a:lnTo>
                <a:lnTo>
                  <a:pt x="138" y="90"/>
                </a:lnTo>
                <a:lnTo>
                  <a:pt x="137" y="89"/>
                </a:lnTo>
                <a:close/>
                <a:moveTo>
                  <a:pt x="77" y="82"/>
                </a:moveTo>
                <a:lnTo>
                  <a:pt x="75" y="82"/>
                </a:lnTo>
                <a:lnTo>
                  <a:pt x="73" y="83"/>
                </a:lnTo>
                <a:lnTo>
                  <a:pt x="55" y="108"/>
                </a:lnTo>
                <a:lnTo>
                  <a:pt x="54" y="109"/>
                </a:lnTo>
                <a:lnTo>
                  <a:pt x="55" y="110"/>
                </a:lnTo>
                <a:lnTo>
                  <a:pt x="55" y="112"/>
                </a:lnTo>
                <a:lnTo>
                  <a:pt x="80" y="131"/>
                </a:lnTo>
                <a:lnTo>
                  <a:pt x="81" y="131"/>
                </a:lnTo>
                <a:lnTo>
                  <a:pt x="83" y="131"/>
                </a:lnTo>
                <a:lnTo>
                  <a:pt x="85" y="131"/>
                </a:lnTo>
                <a:lnTo>
                  <a:pt x="103" y="112"/>
                </a:lnTo>
                <a:lnTo>
                  <a:pt x="104" y="110"/>
                </a:lnTo>
                <a:lnTo>
                  <a:pt x="104" y="109"/>
                </a:lnTo>
                <a:lnTo>
                  <a:pt x="103" y="108"/>
                </a:lnTo>
                <a:lnTo>
                  <a:pt x="78" y="83"/>
                </a:lnTo>
                <a:lnTo>
                  <a:pt x="77" y="82"/>
                </a:lnTo>
                <a:close/>
                <a:moveTo>
                  <a:pt x="187" y="68"/>
                </a:moveTo>
                <a:lnTo>
                  <a:pt x="186" y="68"/>
                </a:lnTo>
                <a:lnTo>
                  <a:pt x="186" y="69"/>
                </a:lnTo>
                <a:lnTo>
                  <a:pt x="183" y="87"/>
                </a:lnTo>
                <a:lnTo>
                  <a:pt x="175" y="105"/>
                </a:lnTo>
                <a:lnTo>
                  <a:pt x="175" y="106"/>
                </a:lnTo>
                <a:lnTo>
                  <a:pt x="175" y="108"/>
                </a:lnTo>
                <a:lnTo>
                  <a:pt x="177" y="109"/>
                </a:lnTo>
                <a:lnTo>
                  <a:pt x="186" y="113"/>
                </a:lnTo>
                <a:lnTo>
                  <a:pt x="195" y="117"/>
                </a:lnTo>
                <a:lnTo>
                  <a:pt x="196" y="117"/>
                </a:lnTo>
                <a:lnTo>
                  <a:pt x="197" y="115"/>
                </a:lnTo>
                <a:lnTo>
                  <a:pt x="197" y="114"/>
                </a:lnTo>
                <a:lnTo>
                  <a:pt x="196" y="90"/>
                </a:lnTo>
                <a:lnTo>
                  <a:pt x="187" y="68"/>
                </a:lnTo>
                <a:lnTo>
                  <a:pt x="187" y="68"/>
                </a:lnTo>
                <a:close/>
                <a:moveTo>
                  <a:pt x="108" y="55"/>
                </a:moveTo>
                <a:lnTo>
                  <a:pt x="106" y="55"/>
                </a:lnTo>
                <a:lnTo>
                  <a:pt x="82" y="74"/>
                </a:lnTo>
                <a:lnTo>
                  <a:pt x="82" y="76"/>
                </a:lnTo>
                <a:lnTo>
                  <a:pt x="82" y="77"/>
                </a:lnTo>
                <a:lnTo>
                  <a:pt x="82" y="77"/>
                </a:lnTo>
                <a:lnTo>
                  <a:pt x="82" y="78"/>
                </a:lnTo>
                <a:lnTo>
                  <a:pt x="108" y="103"/>
                </a:lnTo>
                <a:lnTo>
                  <a:pt x="109" y="104"/>
                </a:lnTo>
                <a:lnTo>
                  <a:pt x="110" y="104"/>
                </a:lnTo>
                <a:lnTo>
                  <a:pt x="112" y="103"/>
                </a:lnTo>
                <a:lnTo>
                  <a:pt x="129" y="85"/>
                </a:lnTo>
                <a:lnTo>
                  <a:pt x="131" y="83"/>
                </a:lnTo>
                <a:lnTo>
                  <a:pt x="131" y="82"/>
                </a:lnTo>
                <a:lnTo>
                  <a:pt x="129" y="81"/>
                </a:lnTo>
                <a:lnTo>
                  <a:pt x="110" y="57"/>
                </a:lnTo>
                <a:lnTo>
                  <a:pt x="109" y="55"/>
                </a:lnTo>
                <a:lnTo>
                  <a:pt x="108" y="55"/>
                </a:lnTo>
                <a:close/>
                <a:moveTo>
                  <a:pt x="174" y="51"/>
                </a:moveTo>
                <a:lnTo>
                  <a:pt x="173" y="51"/>
                </a:lnTo>
                <a:lnTo>
                  <a:pt x="172" y="53"/>
                </a:lnTo>
                <a:lnTo>
                  <a:pt x="143" y="81"/>
                </a:lnTo>
                <a:lnTo>
                  <a:pt x="142" y="83"/>
                </a:lnTo>
                <a:lnTo>
                  <a:pt x="145" y="86"/>
                </a:lnTo>
                <a:lnTo>
                  <a:pt x="150" y="91"/>
                </a:lnTo>
                <a:lnTo>
                  <a:pt x="156" y="96"/>
                </a:lnTo>
                <a:lnTo>
                  <a:pt x="161" y="100"/>
                </a:lnTo>
                <a:lnTo>
                  <a:pt x="165" y="103"/>
                </a:lnTo>
                <a:lnTo>
                  <a:pt x="166" y="103"/>
                </a:lnTo>
                <a:lnTo>
                  <a:pt x="169" y="103"/>
                </a:lnTo>
                <a:lnTo>
                  <a:pt x="170" y="101"/>
                </a:lnTo>
                <a:lnTo>
                  <a:pt x="174" y="90"/>
                </a:lnTo>
                <a:lnTo>
                  <a:pt x="178" y="77"/>
                </a:lnTo>
                <a:lnTo>
                  <a:pt x="179" y="64"/>
                </a:lnTo>
                <a:lnTo>
                  <a:pt x="177" y="53"/>
                </a:lnTo>
                <a:lnTo>
                  <a:pt x="175" y="53"/>
                </a:lnTo>
                <a:lnTo>
                  <a:pt x="174" y="51"/>
                </a:lnTo>
                <a:close/>
                <a:moveTo>
                  <a:pt x="45" y="51"/>
                </a:moveTo>
                <a:lnTo>
                  <a:pt x="44" y="51"/>
                </a:lnTo>
                <a:lnTo>
                  <a:pt x="43" y="51"/>
                </a:lnTo>
                <a:lnTo>
                  <a:pt x="30" y="72"/>
                </a:lnTo>
                <a:lnTo>
                  <a:pt x="22" y="94"/>
                </a:lnTo>
                <a:lnTo>
                  <a:pt x="22" y="95"/>
                </a:lnTo>
                <a:lnTo>
                  <a:pt x="25" y="96"/>
                </a:lnTo>
                <a:lnTo>
                  <a:pt x="45" y="105"/>
                </a:lnTo>
                <a:lnTo>
                  <a:pt x="48" y="105"/>
                </a:lnTo>
                <a:lnTo>
                  <a:pt x="49" y="104"/>
                </a:lnTo>
                <a:lnTo>
                  <a:pt x="69" y="78"/>
                </a:lnTo>
                <a:lnTo>
                  <a:pt x="69" y="77"/>
                </a:lnTo>
                <a:lnTo>
                  <a:pt x="69" y="76"/>
                </a:lnTo>
                <a:lnTo>
                  <a:pt x="69" y="74"/>
                </a:lnTo>
                <a:lnTo>
                  <a:pt x="46" y="51"/>
                </a:lnTo>
                <a:lnTo>
                  <a:pt x="45" y="51"/>
                </a:lnTo>
                <a:close/>
                <a:moveTo>
                  <a:pt x="184" y="41"/>
                </a:moveTo>
                <a:lnTo>
                  <a:pt x="183" y="41"/>
                </a:lnTo>
                <a:lnTo>
                  <a:pt x="182" y="43"/>
                </a:lnTo>
                <a:lnTo>
                  <a:pt x="181" y="43"/>
                </a:lnTo>
                <a:lnTo>
                  <a:pt x="181" y="45"/>
                </a:lnTo>
                <a:lnTo>
                  <a:pt x="181" y="48"/>
                </a:lnTo>
                <a:lnTo>
                  <a:pt x="195" y="67"/>
                </a:lnTo>
                <a:lnTo>
                  <a:pt x="202" y="89"/>
                </a:lnTo>
                <a:lnTo>
                  <a:pt x="205" y="112"/>
                </a:lnTo>
                <a:lnTo>
                  <a:pt x="201" y="135"/>
                </a:lnTo>
                <a:lnTo>
                  <a:pt x="192" y="158"/>
                </a:lnTo>
                <a:lnTo>
                  <a:pt x="177" y="177"/>
                </a:lnTo>
                <a:lnTo>
                  <a:pt x="158" y="192"/>
                </a:lnTo>
                <a:lnTo>
                  <a:pt x="136" y="201"/>
                </a:lnTo>
                <a:lnTo>
                  <a:pt x="112" y="205"/>
                </a:lnTo>
                <a:lnTo>
                  <a:pt x="89" y="203"/>
                </a:lnTo>
                <a:lnTo>
                  <a:pt x="67" y="195"/>
                </a:lnTo>
                <a:lnTo>
                  <a:pt x="46" y="182"/>
                </a:lnTo>
                <a:lnTo>
                  <a:pt x="44" y="181"/>
                </a:lnTo>
                <a:lnTo>
                  <a:pt x="43" y="182"/>
                </a:lnTo>
                <a:lnTo>
                  <a:pt x="41" y="183"/>
                </a:lnTo>
                <a:lnTo>
                  <a:pt x="41" y="183"/>
                </a:lnTo>
                <a:lnTo>
                  <a:pt x="40" y="184"/>
                </a:lnTo>
                <a:lnTo>
                  <a:pt x="41" y="186"/>
                </a:lnTo>
                <a:lnTo>
                  <a:pt x="41" y="187"/>
                </a:lnTo>
                <a:lnTo>
                  <a:pt x="63" y="201"/>
                </a:lnTo>
                <a:lnTo>
                  <a:pt x="87" y="210"/>
                </a:lnTo>
                <a:lnTo>
                  <a:pt x="113" y="212"/>
                </a:lnTo>
                <a:lnTo>
                  <a:pt x="137" y="209"/>
                </a:lnTo>
                <a:lnTo>
                  <a:pt x="160" y="198"/>
                </a:lnTo>
                <a:lnTo>
                  <a:pt x="182" y="182"/>
                </a:lnTo>
                <a:lnTo>
                  <a:pt x="198" y="161"/>
                </a:lnTo>
                <a:lnTo>
                  <a:pt x="207" y="138"/>
                </a:lnTo>
                <a:lnTo>
                  <a:pt x="211" y="113"/>
                </a:lnTo>
                <a:lnTo>
                  <a:pt x="209" y="89"/>
                </a:lnTo>
                <a:lnTo>
                  <a:pt x="201" y="64"/>
                </a:lnTo>
                <a:lnTo>
                  <a:pt x="186" y="43"/>
                </a:lnTo>
                <a:lnTo>
                  <a:pt x="186" y="41"/>
                </a:lnTo>
                <a:lnTo>
                  <a:pt x="184" y="41"/>
                </a:lnTo>
                <a:close/>
                <a:moveTo>
                  <a:pt x="155" y="40"/>
                </a:moveTo>
                <a:lnTo>
                  <a:pt x="142" y="41"/>
                </a:lnTo>
                <a:lnTo>
                  <a:pt x="129" y="45"/>
                </a:lnTo>
                <a:lnTo>
                  <a:pt x="118" y="49"/>
                </a:lnTo>
                <a:lnTo>
                  <a:pt x="117" y="50"/>
                </a:lnTo>
                <a:lnTo>
                  <a:pt x="117" y="53"/>
                </a:lnTo>
                <a:lnTo>
                  <a:pt x="117" y="54"/>
                </a:lnTo>
                <a:lnTo>
                  <a:pt x="135" y="76"/>
                </a:lnTo>
                <a:lnTo>
                  <a:pt x="136" y="77"/>
                </a:lnTo>
                <a:lnTo>
                  <a:pt x="137" y="77"/>
                </a:lnTo>
                <a:lnTo>
                  <a:pt x="138" y="76"/>
                </a:lnTo>
                <a:lnTo>
                  <a:pt x="166" y="48"/>
                </a:lnTo>
                <a:lnTo>
                  <a:pt x="168" y="46"/>
                </a:lnTo>
                <a:lnTo>
                  <a:pt x="168" y="45"/>
                </a:lnTo>
                <a:lnTo>
                  <a:pt x="166" y="44"/>
                </a:lnTo>
                <a:lnTo>
                  <a:pt x="166" y="43"/>
                </a:lnTo>
                <a:lnTo>
                  <a:pt x="155" y="40"/>
                </a:lnTo>
                <a:close/>
                <a:moveTo>
                  <a:pt x="92" y="23"/>
                </a:moveTo>
                <a:lnTo>
                  <a:pt x="71" y="30"/>
                </a:lnTo>
                <a:lnTo>
                  <a:pt x="52" y="43"/>
                </a:lnTo>
                <a:lnTo>
                  <a:pt x="50" y="44"/>
                </a:lnTo>
                <a:lnTo>
                  <a:pt x="50" y="46"/>
                </a:lnTo>
                <a:lnTo>
                  <a:pt x="52" y="48"/>
                </a:lnTo>
                <a:lnTo>
                  <a:pt x="73" y="69"/>
                </a:lnTo>
                <a:lnTo>
                  <a:pt x="75" y="71"/>
                </a:lnTo>
                <a:lnTo>
                  <a:pt x="77" y="71"/>
                </a:lnTo>
                <a:lnTo>
                  <a:pt x="78" y="69"/>
                </a:lnTo>
                <a:lnTo>
                  <a:pt x="104" y="50"/>
                </a:lnTo>
                <a:lnTo>
                  <a:pt x="105" y="48"/>
                </a:lnTo>
                <a:lnTo>
                  <a:pt x="105" y="46"/>
                </a:lnTo>
                <a:lnTo>
                  <a:pt x="96" y="25"/>
                </a:lnTo>
                <a:lnTo>
                  <a:pt x="95" y="23"/>
                </a:lnTo>
                <a:lnTo>
                  <a:pt x="92" y="23"/>
                </a:lnTo>
                <a:close/>
                <a:moveTo>
                  <a:pt x="105" y="22"/>
                </a:moveTo>
                <a:lnTo>
                  <a:pt x="104" y="22"/>
                </a:lnTo>
                <a:lnTo>
                  <a:pt x="103" y="23"/>
                </a:lnTo>
                <a:lnTo>
                  <a:pt x="103" y="25"/>
                </a:lnTo>
                <a:lnTo>
                  <a:pt x="106" y="34"/>
                </a:lnTo>
                <a:lnTo>
                  <a:pt x="110" y="43"/>
                </a:lnTo>
                <a:lnTo>
                  <a:pt x="112" y="44"/>
                </a:lnTo>
                <a:lnTo>
                  <a:pt x="113" y="44"/>
                </a:lnTo>
                <a:lnTo>
                  <a:pt x="114" y="44"/>
                </a:lnTo>
                <a:lnTo>
                  <a:pt x="132" y="36"/>
                </a:lnTo>
                <a:lnTo>
                  <a:pt x="150" y="34"/>
                </a:lnTo>
                <a:lnTo>
                  <a:pt x="151" y="34"/>
                </a:lnTo>
                <a:lnTo>
                  <a:pt x="151" y="32"/>
                </a:lnTo>
                <a:lnTo>
                  <a:pt x="151" y="32"/>
                </a:lnTo>
                <a:lnTo>
                  <a:pt x="129" y="23"/>
                </a:lnTo>
                <a:lnTo>
                  <a:pt x="105" y="22"/>
                </a:lnTo>
                <a:close/>
                <a:moveTo>
                  <a:pt x="198" y="0"/>
                </a:moveTo>
                <a:lnTo>
                  <a:pt x="207" y="0"/>
                </a:lnTo>
                <a:lnTo>
                  <a:pt x="214" y="6"/>
                </a:lnTo>
                <a:lnTo>
                  <a:pt x="219" y="12"/>
                </a:lnTo>
                <a:lnTo>
                  <a:pt x="219" y="21"/>
                </a:lnTo>
                <a:lnTo>
                  <a:pt x="214" y="27"/>
                </a:lnTo>
                <a:lnTo>
                  <a:pt x="210" y="31"/>
                </a:lnTo>
                <a:lnTo>
                  <a:pt x="206" y="32"/>
                </a:lnTo>
                <a:lnTo>
                  <a:pt x="201" y="32"/>
                </a:lnTo>
                <a:lnTo>
                  <a:pt x="196" y="31"/>
                </a:lnTo>
                <a:lnTo>
                  <a:pt x="195" y="30"/>
                </a:lnTo>
                <a:lnTo>
                  <a:pt x="193" y="31"/>
                </a:lnTo>
                <a:lnTo>
                  <a:pt x="191" y="34"/>
                </a:lnTo>
                <a:lnTo>
                  <a:pt x="189" y="35"/>
                </a:lnTo>
                <a:lnTo>
                  <a:pt x="191" y="37"/>
                </a:lnTo>
                <a:lnTo>
                  <a:pt x="205" y="57"/>
                </a:lnTo>
                <a:lnTo>
                  <a:pt x="214" y="78"/>
                </a:lnTo>
                <a:lnTo>
                  <a:pt x="219" y="101"/>
                </a:lnTo>
                <a:lnTo>
                  <a:pt x="218" y="124"/>
                </a:lnTo>
                <a:lnTo>
                  <a:pt x="212" y="147"/>
                </a:lnTo>
                <a:lnTo>
                  <a:pt x="202" y="168"/>
                </a:lnTo>
                <a:lnTo>
                  <a:pt x="187" y="187"/>
                </a:lnTo>
                <a:lnTo>
                  <a:pt x="165" y="203"/>
                </a:lnTo>
                <a:lnTo>
                  <a:pt x="142" y="214"/>
                </a:lnTo>
                <a:lnTo>
                  <a:pt x="118" y="219"/>
                </a:lnTo>
                <a:lnTo>
                  <a:pt x="115" y="220"/>
                </a:lnTo>
                <a:lnTo>
                  <a:pt x="115" y="221"/>
                </a:lnTo>
                <a:lnTo>
                  <a:pt x="115" y="225"/>
                </a:lnTo>
                <a:lnTo>
                  <a:pt x="115" y="228"/>
                </a:lnTo>
                <a:lnTo>
                  <a:pt x="117" y="228"/>
                </a:lnTo>
                <a:lnTo>
                  <a:pt x="123" y="234"/>
                </a:lnTo>
                <a:lnTo>
                  <a:pt x="126" y="243"/>
                </a:lnTo>
                <a:lnTo>
                  <a:pt x="123" y="251"/>
                </a:lnTo>
                <a:lnTo>
                  <a:pt x="117" y="257"/>
                </a:lnTo>
                <a:lnTo>
                  <a:pt x="115" y="257"/>
                </a:lnTo>
                <a:lnTo>
                  <a:pt x="115" y="260"/>
                </a:lnTo>
                <a:lnTo>
                  <a:pt x="115" y="264"/>
                </a:lnTo>
                <a:lnTo>
                  <a:pt x="115" y="265"/>
                </a:lnTo>
                <a:lnTo>
                  <a:pt x="118" y="266"/>
                </a:lnTo>
                <a:lnTo>
                  <a:pt x="141" y="269"/>
                </a:lnTo>
                <a:lnTo>
                  <a:pt x="164" y="275"/>
                </a:lnTo>
                <a:lnTo>
                  <a:pt x="184" y="285"/>
                </a:lnTo>
                <a:lnTo>
                  <a:pt x="186" y="287"/>
                </a:lnTo>
                <a:lnTo>
                  <a:pt x="186" y="288"/>
                </a:lnTo>
                <a:lnTo>
                  <a:pt x="184" y="290"/>
                </a:lnTo>
                <a:lnTo>
                  <a:pt x="183" y="290"/>
                </a:lnTo>
                <a:lnTo>
                  <a:pt x="35" y="290"/>
                </a:lnTo>
                <a:lnTo>
                  <a:pt x="34" y="290"/>
                </a:lnTo>
                <a:lnTo>
                  <a:pt x="32" y="288"/>
                </a:lnTo>
                <a:lnTo>
                  <a:pt x="32" y="287"/>
                </a:lnTo>
                <a:lnTo>
                  <a:pt x="34" y="285"/>
                </a:lnTo>
                <a:lnTo>
                  <a:pt x="55" y="275"/>
                </a:lnTo>
                <a:lnTo>
                  <a:pt x="77" y="269"/>
                </a:lnTo>
                <a:lnTo>
                  <a:pt x="100" y="266"/>
                </a:lnTo>
                <a:lnTo>
                  <a:pt x="103" y="265"/>
                </a:lnTo>
                <a:lnTo>
                  <a:pt x="104" y="264"/>
                </a:lnTo>
                <a:lnTo>
                  <a:pt x="104" y="260"/>
                </a:lnTo>
                <a:lnTo>
                  <a:pt x="103" y="257"/>
                </a:lnTo>
                <a:lnTo>
                  <a:pt x="101" y="257"/>
                </a:lnTo>
                <a:lnTo>
                  <a:pt x="95" y="251"/>
                </a:lnTo>
                <a:lnTo>
                  <a:pt x="94" y="243"/>
                </a:lnTo>
                <a:lnTo>
                  <a:pt x="95" y="234"/>
                </a:lnTo>
                <a:lnTo>
                  <a:pt x="101" y="228"/>
                </a:lnTo>
                <a:lnTo>
                  <a:pt x="103" y="228"/>
                </a:lnTo>
                <a:lnTo>
                  <a:pt x="104" y="225"/>
                </a:lnTo>
                <a:lnTo>
                  <a:pt x="104" y="221"/>
                </a:lnTo>
                <a:lnTo>
                  <a:pt x="103" y="220"/>
                </a:lnTo>
                <a:lnTo>
                  <a:pt x="101" y="219"/>
                </a:lnTo>
                <a:lnTo>
                  <a:pt x="78" y="215"/>
                </a:lnTo>
                <a:lnTo>
                  <a:pt x="57" y="206"/>
                </a:lnTo>
                <a:lnTo>
                  <a:pt x="36" y="192"/>
                </a:lnTo>
                <a:lnTo>
                  <a:pt x="35" y="191"/>
                </a:lnTo>
                <a:lnTo>
                  <a:pt x="32" y="192"/>
                </a:lnTo>
                <a:lnTo>
                  <a:pt x="30" y="193"/>
                </a:lnTo>
                <a:lnTo>
                  <a:pt x="30" y="196"/>
                </a:lnTo>
                <a:lnTo>
                  <a:pt x="30" y="197"/>
                </a:lnTo>
                <a:lnTo>
                  <a:pt x="31" y="202"/>
                </a:lnTo>
                <a:lnTo>
                  <a:pt x="31" y="206"/>
                </a:lnTo>
                <a:lnTo>
                  <a:pt x="30" y="211"/>
                </a:lnTo>
                <a:lnTo>
                  <a:pt x="27" y="215"/>
                </a:lnTo>
                <a:lnTo>
                  <a:pt x="20" y="219"/>
                </a:lnTo>
                <a:lnTo>
                  <a:pt x="12" y="219"/>
                </a:lnTo>
                <a:lnTo>
                  <a:pt x="4" y="215"/>
                </a:lnTo>
                <a:lnTo>
                  <a:pt x="0" y="207"/>
                </a:lnTo>
                <a:lnTo>
                  <a:pt x="0" y="200"/>
                </a:lnTo>
                <a:lnTo>
                  <a:pt x="4" y="192"/>
                </a:lnTo>
                <a:lnTo>
                  <a:pt x="8" y="189"/>
                </a:lnTo>
                <a:lnTo>
                  <a:pt x="13" y="188"/>
                </a:lnTo>
                <a:lnTo>
                  <a:pt x="17" y="188"/>
                </a:lnTo>
                <a:lnTo>
                  <a:pt x="22" y="189"/>
                </a:lnTo>
                <a:lnTo>
                  <a:pt x="23" y="189"/>
                </a:lnTo>
                <a:lnTo>
                  <a:pt x="26" y="189"/>
                </a:lnTo>
                <a:lnTo>
                  <a:pt x="37" y="177"/>
                </a:lnTo>
                <a:lnTo>
                  <a:pt x="39" y="175"/>
                </a:lnTo>
                <a:lnTo>
                  <a:pt x="37" y="173"/>
                </a:lnTo>
                <a:lnTo>
                  <a:pt x="25" y="152"/>
                </a:lnTo>
                <a:lnTo>
                  <a:pt x="16" y="131"/>
                </a:lnTo>
                <a:lnTo>
                  <a:pt x="14" y="108"/>
                </a:lnTo>
                <a:lnTo>
                  <a:pt x="18" y="83"/>
                </a:lnTo>
                <a:lnTo>
                  <a:pt x="27" y="62"/>
                </a:lnTo>
                <a:lnTo>
                  <a:pt x="43" y="43"/>
                </a:lnTo>
                <a:lnTo>
                  <a:pt x="62" y="27"/>
                </a:lnTo>
                <a:lnTo>
                  <a:pt x="85" y="18"/>
                </a:lnTo>
                <a:lnTo>
                  <a:pt x="108" y="14"/>
                </a:lnTo>
                <a:lnTo>
                  <a:pt x="131" y="17"/>
                </a:lnTo>
                <a:lnTo>
                  <a:pt x="152" y="25"/>
                </a:lnTo>
                <a:lnTo>
                  <a:pt x="172" y="39"/>
                </a:lnTo>
                <a:lnTo>
                  <a:pt x="174" y="39"/>
                </a:lnTo>
                <a:lnTo>
                  <a:pt x="177" y="39"/>
                </a:lnTo>
                <a:lnTo>
                  <a:pt x="188" y="26"/>
                </a:lnTo>
                <a:lnTo>
                  <a:pt x="189" y="25"/>
                </a:lnTo>
                <a:lnTo>
                  <a:pt x="188" y="23"/>
                </a:lnTo>
                <a:lnTo>
                  <a:pt x="187" y="18"/>
                </a:lnTo>
                <a:lnTo>
                  <a:pt x="187" y="13"/>
                </a:lnTo>
                <a:lnTo>
                  <a:pt x="188" y="9"/>
                </a:lnTo>
                <a:lnTo>
                  <a:pt x="192" y="6"/>
                </a:lnTo>
                <a:lnTo>
                  <a:pt x="198" y="0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769918" y="260400"/>
            <a:ext cx="3321436" cy="529569"/>
          </a:xfrm>
          <a:prstGeom prst="rect">
            <a:avLst/>
          </a:prstGeom>
          <a:ln w="12700" cmpd="sng">
            <a:solidFill>
              <a:schemeClr val="bg1"/>
            </a:solidFill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grpSp>
        <p:nvGrpSpPr>
          <p:cNvPr id="8" name="组 7"/>
          <p:cNvGrpSpPr/>
          <p:nvPr userDrawn="1"/>
        </p:nvGrpSpPr>
        <p:grpSpPr>
          <a:xfrm rot="20632315">
            <a:off x="254584" y="176677"/>
            <a:ext cx="599401" cy="1054299"/>
            <a:chOff x="3087349" y="2393332"/>
            <a:chExt cx="759141" cy="1335268"/>
          </a:xfrm>
        </p:grpSpPr>
        <p:sp>
          <p:nvSpPr>
            <p:cNvPr id="9" name="椭圆 8"/>
            <p:cNvSpPr/>
            <p:nvPr/>
          </p:nvSpPr>
          <p:spPr>
            <a:xfrm>
              <a:off x="3626494" y="2759746"/>
              <a:ext cx="219996" cy="219996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3328363" y="2393332"/>
              <a:ext cx="323047" cy="32304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" name="椭圆 10"/>
            <p:cNvSpPr/>
            <p:nvPr/>
          </p:nvSpPr>
          <p:spPr>
            <a:xfrm>
              <a:off x="3543238" y="3564449"/>
              <a:ext cx="164151" cy="16415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" name="椭圆 11"/>
            <p:cNvSpPr/>
            <p:nvPr/>
          </p:nvSpPr>
          <p:spPr>
            <a:xfrm>
              <a:off x="3087349" y="2866230"/>
              <a:ext cx="558631" cy="55863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13" name="组 12"/>
          <p:cNvGrpSpPr/>
          <p:nvPr userDrawn="1"/>
        </p:nvGrpSpPr>
        <p:grpSpPr>
          <a:xfrm rot="13604478">
            <a:off x="3791653" y="312764"/>
            <a:ext cx="599401" cy="1054299"/>
            <a:chOff x="3087349" y="2393332"/>
            <a:chExt cx="759141" cy="1335268"/>
          </a:xfrm>
        </p:grpSpPr>
        <p:sp>
          <p:nvSpPr>
            <p:cNvPr id="14" name="椭圆 13"/>
            <p:cNvSpPr/>
            <p:nvPr/>
          </p:nvSpPr>
          <p:spPr>
            <a:xfrm>
              <a:off x="3626494" y="2759746"/>
              <a:ext cx="219996" cy="219996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5" name="椭圆 14"/>
            <p:cNvSpPr/>
            <p:nvPr/>
          </p:nvSpPr>
          <p:spPr>
            <a:xfrm>
              <a:off x="3328363" y="2393332"/>
              <a:ext cx="323047" cy="32304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6" name="椭圆 15"/>
            <p:cNvSpPr/>
            <p:nvPr/>
          </p:nvSpPr>
          <p:spPr>
            <a:xfrm>
              <a:off x="3543238" y="3564449"/>
              <a:ext cx="164151" cy="16415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7" name="椭圆 16"/>
            <p:cNvSpPr/>
            <p:nvPr/>
          </p:nvSpPr>
          <p:spPr>
            <a:xfrm>
              <a:off x="3087349" y="2866230"/>
              <a:ext cx="558631" cy="55863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4870539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标题幻灯片">
    <p:bg>
      <p:bg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769918" y="260400"/>
            <a:ext cx="3321436" cy="529569"/>
          </a:xfrm>
          <a:prstGeom prst="rect">
            <a:avLst/>
          </a:prstGeom>
          <a:ln w="12700" cmpd="sng">
            <a:solidFill>
              <a:schemeClr val="bg1"/>
            </a:solidFill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grpSp>
        <p:nvGrpSpPr>
          <p:cNvPr id="8" name="组 7"/>
          <p:cNvGrpSpPr/>
          <p:nvPr userDrawn="1"/>
        </p:nvGrpSpPr>
        <p:grpSpPr>
          <a:xfrm rot="20632315">
            <a:off x="254584" y="176677"/>
            <a:ext cx="599401" cy="1054299"/>
            <a:chOff x="3087349" y="2393332"/>
            <a:chExt cx="759141" cy="1335268"/>
          </a:xfrm>
        </p:grpSpPr>
        <p:sp>
          <p:nvSpPr>
            <p:cNvPr id="9" name="椭圆 8"/>
            <p:cNvSpPr/>
            <p:nvPr/>
          </p:nvSpPr>
          <p:spPr>
            <a:xfrm>
              <a:off x="3626494" y="2759746"/>
              <a:ext cx="219996" cy="219996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3328363" y="2393332"/>
              <a:ext cx="323047" cy="32304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" name="椭圆 10"/>
            <p:cNvSpPr/>
            <p:nvPr/>
          </p:nvSpPr>
          <p:spPr>
            <a:xfrm>
              <a:off x="3543238" y="3564449"/>
              <a:ext cx="164151" cy="16415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" name="椭圆 11"/>
            <p:cNvSpPr/>
            <p:nvPr/>
          </p:nvSpPr>
          <p:spPr>
            <a:xfrm>
              <a:off x="3087349" y="2866230"/>
              <a:ext cx="558631" cy="55863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13" name="组 12"/>
          <p:cNvGrpSpPr/>
          <p:nvPr userDrawn="1"/>
        </p:nvGrpSpPr>
        <p:grpSpPr>
          <a:xfrm rot="13604478">
            <a:off x="3791653" y="312764"/>
            <a:ext cx="599401" cy="1054299"/>
            <a:chOff x="3087349" y="2393332"/>
            <a:chExt cx="759141" cy="1335268"/>
          </a:xfrm>
        </p:grpSpPr>
        <p:sp>
          <p:nvSpPr>
            <p:cNvPr id="14" name="椭圆 13"/>
            <p:cNvSpPr/>
            <p:nvPr/>
          </p:nvSpPr>
          <p:spPr>
            <a:xfrm>
              <a:off x="3626494" y="2759746"/>
              <a:ext cx="219996" cy="219996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5" name="椭圆 14"/>
            <p:cNvSpPr/>
            <p:nvPr/>
          </p:nvSpPr>
          <p:spPr>
            <a:xfrm>
              <a:off x="3328363" y="2393332"/>
              <a:ext cx="323047" cy="32304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6" name="椭圆 15"/>
            <p:cNvSpPr/>
            <p:nvPr/>
          </p:nvSpPr>
          <p:spPr>
            <a:xfrm>
              <a:off x="3543238" y="3564449"/>
              <a:ext cx="164151" cy="16415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7" name="椭圆 16"/>
            <p:cNvSpPr/>
            <p:nvPr/>
          </p:nvSpPr>
          <p:spPr>
            <a:xfrm>
              <a:off x="3087349" y="2866230"/>
              <a:ext cx="558631" cy="55863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9281893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标题幻灯片">
    <p:bg>
      <p:bg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953117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659004" y="258233"/>
            <a:ext cx="4868117" cy="529569"/>
          </a:xfrm>
          <a:prstGeom prst="rect">
            <a:avLst/>
          </a:prstGeom>
          <a:ln w="12700" cmpd="sng">
            <a:solidFill>
              <a:schemeClr val="tx1"/>
            </a:solidFill>
          </a:ln>
        </p:spPr>
        <p:txBody>
          <a:bodyPr vert="horz" anchor="ctr"/>
          <a:lstStyle>
            <a:lvl1pPr marL="0" indent="0" algn="l">
              <a:buNone/>
              <a:defRPr sz="2400" b="1"/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3" name="文本占位符 7"/>
          <p:cNvSpPr>
            <a:spLocks noGrp="1"/>
          </p:cNvSpPr>
          <p:nvPr>
            <p:ph type="body" sz="quarter" idx="13" hasCustomPrompt="1"/>
          </p:nvPr>
        </p:nvSpPr>
        <p:spPr>
          <a:xfrm>
            <a:off x="11386592" y="171547"/>
            <a:ext cx="805408" cy="616255"/>
          </a:xfrm>
          <a:prstGeom prst="rect">
            <a:avLst/>
          </a:prstGeom>
          <a:solidFill>
            <a:schemeClr val="tx1"/>
          </a:solidFill>
        </p:spPr>
        <p:txBody>
          <a:bodyPr vert="horz" anchor="ctr"/>
          <a:lstStyle>
            <a:lvl1pPr marL="0" indent="0" algn="ctr">
              <a:buNone/>
              <a:defRPr sz="2400" b="1">
                <a:solidFill>
                  <a:srgbClr val="FFFFFF"/>
                </a:solidFill>
              </a:defRPr>
            </a:lvl1pPr>
          </a:lstStyle>
          <a:p>
            <a:pPr lvl="0"/>
            <a:r>
              <a:rPr kumimoji="1" lang="en-US" altLang="zh-CN" dirty="0"/>
              <a:t>01</a:t>
            </a:r>
            <a:endParaRPr kumimoji="1" lang="zh-CN" altLang="en-US" dirty="0"/>
          </a:p>
        </p:txBody>
      </p:sp>
      <p:sp>
        <p:nvSpPr>
          <p:cNvPr id="4" name="图片占位符 8"/>
          <p:cNvSpPr>
            <a:spLocks noGrp="1"/>
          </p:cNvSpPr>
          <p:nvPr>
            <p:ph type="pic" sz="quarter" idx="14" hasCustomPrompt="1"/>
          </p:nvPr>
        </p:nvSpPr>
        <p:spPr>
          <a:xfrm>
            <a:off x="376768" y="5989475"/>
            <a:ext cx="1960033" cy="53340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1600" b="1"/>
            </a:lvl1pPr>
          </a:lstStyle>
          <a:p>
            <a:r>
              <a:rPr kumimoji="1" lang="en-US" altLang="zh-CN" sz="1600" b="1"/>
              <a:t>LOGO&amp;PIC</a:t>
            </a:r>
            <a:r>
              <a:rPr kumimoji="1" lang="zh-CN" altLang="en-US" sz="1600" b="1"/>
              <a:t> </a:t>
            </a:r>
            <a:r>
              <a:rPr kumimoji="1" lang="en-US" altLang="zh-CN" sz="1600" b="1"/>
              <a:t>HERE</a:t>
            </a:r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304983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440604" y="759873"/>
            <a:ext cx="161775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867">
                <a:solidFill>
                  <a:srgbClr val="000000"/>
                </a:solidFill>
                <a:latin typeface="Segoe UI Light"/>
                <a:ea typeface="微软雅黑"/>
                <a:cs typeface="Segoe UI Light"/>
              </a:rPr>
              <a:t>背景图片素材</a:t>
            </a:r>
          </a:p>
        </p:txBody>
      </p:sp>
      <p:sp>
        <p:nvSpPr>
          <p:cNvPr id="3" name="矩形 2"/>
          <p:cNvSpPr/>
          <p:nvPr userDrawn="1"/>
        </p:nvSpPr>
        <p:spPr>
          <a:xfrm>
            <a:off x="440603" y="182445"/>
            <a:ext cx="81624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067">
                <a:solidFill>
                  <a:srgbClr val="000000"/>
                </a:solidFill>
                <a:latin typeface="Segoe UI Light"/>
                <a:cs typeface="Segoe UI Light"/>
              </a:rPr>
              <a:t>OfficePLUS</a:t>
            </a:r>
            <a:endParaRPr lang="zh-CN" altLang="en-US" sz="1067">
              <a:solidFill>
                <a:srgbClr val="000000"/>
              </a:solidFill>
              <a:latin typeface="Segoe UI Light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374877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67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标注</a:t>
            </a:r>
          </a:p>
        </p:txBody>
      </p:sp>
      <p:sp>
        <p:nvSpPr>
          <p:cNvPr id="8" name="矩形 7"/>
          <p:cNvSpPr/>
          <p:nvPr userDrawn="1"/>
        </p:nvSpPr>
        <p:spPr>
          <a:xfrm>
            <a:off x="2857674" y="841948"/>
            <a:ext cx="1402001" cy="32924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585">
              <a:lnSpc>
                <a:spcPct val="130000"/>
              </a:lnSpc>
            </a:pPr>
            <a:r>
              <a:rPr lang="zh-CN" altLang="en-US" sz="1333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字体使用 </a:t>
            </a:r>
            <a:endParaRPr lang="en-US" altLang="zh-CN" sz="1333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333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行距</a:t>
            </a:r>
            <a:endParaRPr lang="en-US" altLang="zh-CN" sz="1333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333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背景图片出处</a:t>
            </a:r>
          </a:p>
          <a:p>
            <a:pPr defTabSz="609585">
              <a:lnSpc>
                <a:spcPct val="130000"/>
              </a:lnSpc>
            </a:pPr>
            <a:endParaRPr lang="zh-CN" altLang="en-US" sz="1333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zh-CN" altLang="en-US" sz="1333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333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声明</a:t>
            </a:r>
            <a:endParaRPr lang="en-US" altLang="zh-CN" sz="1333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9" name="矩形 8"/>
          <p:cNvSpPr/>
          <p:nvPr userDrawn="1"/>
        </p:nvSpPr>
        <p:spPr>
          <a:xfrm>
            <a:off x="4395052" y="841948"/>
            <a:ext cx="3727457" cy="38257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585">
              <a:lnSpc>
                <a:spcPct val="130000"/>
              </a:lnSpc>
            </a:pPr>
            <a:r>
              <a:rPr lang="zh-CN" altLang="en-US" sz="1333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英文 </a:t>
            </a:r>
            <a:r>
              <a:rPr lang="en-US" altLang="zh-CN" sz="1333">
                <a:solidFill>
                  <a:srgbClr val="FFFFFF"/>
                </a:solidFill>
                <a:latin typeface="Segoe UI Light"/>
                <a:ea typeface="微软雅黑" charset="0"/>
                <a:cs typeface="Segoe UI Light"/>
              </a:rPr>
              <a:t>Century Gothic</a:t>
            </a:r>
          </a:p>
          <a:p>
            <a:pPr defTabSz="609585">
              <a:lnSpc>
                <a:spcPct val="130000"/>
              </a:lnSpc>
            </a:pPr>
            <a:endParaRPr lang="en-US" altLang="zh-CN" sz="1333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333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中文 微软雅黑</a:t>
            </a:r>
            <a:endParaRPr lang="en-US" altLang="zh-CN" sz="1333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333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正文 </a:t>
            </a:r>
            <a:r>
              <a:rPr lang="en-US" altLang="zh-CN" sz="1333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1.3</a:t>
            </a:r>
          </a:p>
          <a:p>
            <a:pPr defTabSz="609585">
              <a:lnSpc>
                <a:spcPct val="130000"/>
              </a:lnSpc>
            </a:pPr>
            <a:endParaRPr lang="en-US" altLang="zh-CN" sz="1333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en-US" altLang="zh-CN" sz="1333" err="1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cn.bing.com</a:t>
            </a:r>
            <a:endParaRPr lang="zh-CN" altLang="en-US" sz="1333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zh-CN" altLang="en-US" sz="1333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zh-CN" altLang="en-US" sz="1333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333">
                <a:solidFill>
                  <a:prstClr val="white"/>
                </a:solidFill>
                <a:latin typeface="Century Gothic"/>
                <a:ea typeface="微软雅黑" charset="0"/>
              </a:rPr>
              <a:t>互联网是一个开放共享的平台</a:t>
            </a:r>
          </a:p>
          <a:p>
            <a:pPr defTabSz="609585">
              <a:lnSpc>
                <a:spcPct val="130000"/>
              </a:lnSpc>
            </a:pPr>
            <a:r>
              <a:rPr kumimoji="1" lang="en-US" altLang="zh-CN" sz="1333">
                <a:solidFill>
                  <a:prstClr val="white"/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r>
              <a:rPr lang="zh-CN" altLang="en-US" sz="1333">
                <a:solidFill>
                  <a:prstClr val="white"/>
                </a:solidFill>
                <a:latin typeface="Century Gothic"/>
                <a:ea typeface="微软雅黑" charset="0"/>
              </a:rPr>
              <a:t> 部分设计灵感与元素来源于网络</a:t>
            </a:r>
          </a:p>
          <a:p>
            <a:pPr defTabSz="609585">
              <a:lnSpc>
                <a:spcPct val="130000"/>
              </a:lnSpc>
            </a:pPr>
            <a:r>
              <a:rPr lang="zh-CN" altLang="en-US" sz="1333">
                <a:solidFill>
                  <a:prstClr val="white"/>
                </a:solidFill>
                <a:latin typeface="Century Gothic"/>
                <a:ea typeface="微软雅黑" charset="0"/>
              </a:rPr>
              <a:t>如有建议请联系 </a:t>
            </a:r>
            <a:r>
              <a:rPr lang="zh-CN" altLang="en-US" sz="1333">
                <a:solidFill>
                  <a:prstClr val="white"/>
                </a:solidFill>
                <a:latin typeface="Segoe UI Light" charset="0"/>
                <a:ea typeface="Segoe UI Light" charset="0"/>
                <a:cs typeface="Segoe UI Light" charset="0"/>
              </a:rPr>
              <a:t>officeplus@microsoft.com</a:t>
            </a:r>
            <a:endParaRPr lang="en-US" altLang="zh-CN" sz="1333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0" name="矩形 9"/>
          <p:cNvSpPr/>
          <p:nvPr userDrawn="1"/>
        </p:nvSpPr>
        <p:spPr>
          <a:xfrm>
            <a:off x="440603" y="182445"/>
            <a:ext cx="81624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67">
                <a:solidFill>
                  <a:prstClr val="white"/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67">
              <a:solidFill>
                <a:prstClr val="white"/>
              </a:solidFill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12320568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/>
        </p:nvSpPr>
        <p:spPr>
          <a:xfrm>
            <a:off x="4447955" y="4458724"/>
            <a:ext cx="3296095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85"/>
            <a:r>
              <a:rPr kumimoji="1" lang="zh-CN" altLang="en-US" sz="1333">
                <a:solidFill>
                  <a:srgbClr val="000000"/>
                </a:solidFill>
                <a:latin typeface="Century Gothic"/>
                <a:ea typeface="微软雅黑" charset="0"/>
              </a:rPr>
              <a:t>点击</a:t>
            </a:r>
            <a:r>
              <a:rPr kumimoji="1" lang="en-US" altLang="zh-CN" sz="1333">
                <a:solidFill>
                  <a:srgbClr val="000000"/>
                </a:solidFill>
                <a:latin typeface="Segoe UI Light" charset="0"/>
                <a:ea typeface="Segoe UI Light" charset="0"/>
                <a:cs typeface="Segoe UI Light" charset="0"/>
              </a:rPr>
              <a:t>Logo</a:t>
            </a:r>
            <a:r>
              <a:rPr kumimoji="1" lang="zh-CN" altLang="en-US" sz="1333">
                <a:solidFill>
                  <a:srgbClr val="000000"/>
                </a:solidFill>
                <a:latin typeface="Century Gothic"/>
                <a:ea typeface="微软雅黑" charset="0"/>
              </a:rPr>
              <a:t>获取更多优质模板（放映模式）</a:t>
            </a:r>
          </a:p>
        </p:txBody>
      </p:sp>
      <p:pic>
        <p:nvPicPr>
          <p:cNvPr id="4" name="图片 3">
            <a:hlinkClick r:id="rId2"/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227832"/>
            <a:ext cx="3048000" cy="40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300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042893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49" r:id="rId2"/>
    <p:sldLayoutId id="2147483656" r:id="rId3"/>
    <p:sldLayoutId id="2147483657" r:id="rId4"/>
    <p:sldLayoutId id="2147483655" r:id="rId5"/>
    <p:sldLayoutId id="2147483651" r:id="rId6"/>
    <p:sldLayoutId id="2147483652" r:id="rId7"/>
    <p:sldLayoutId id="2147483653" r:id="rId8"/>
    <p:sldLayoutId id="2147483654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office.msn.com.cn/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office.msn.com.cn/" TargetMode="External"/><Relationship Id="rId5" Type="http://schemas.microsoft.com/office/2007/relationships/hdphoto" Target="../media/hdphoto2.wdp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://office.msn.com.cn/" TargetMode="Externa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://office.msn.com.cn/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hyperlink" Target="http://office.msn.com.cn/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office.msn.com.cn/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://office.msn.com.cn/" TargetMode="Externa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://office.msn.com.cn/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://office.msn.com.cn/" TargetMode="Externa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://office.msn.com.cn/" TargetMode="Externa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://office.msn.com.cn/" TargetMode="Externa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矩形 116"/>
          <p:cNvSpPr/>
          <p:nvPr/>
        </p:nvSpPr>
        <p:spPr>
          <a:xfrm>
            <a:off x="3957557" y="1233849"/>
            <a:ext cx="4329586" cy="432958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6" name="文本框 115"/>
          <p:cNvSpPr txBox="1"/>
          <p:nvPr/>
        </p:nvSpPr>
        <p:spPr>
          <a:xfrm>
            <a:off x="4101566" y="1457644"/>
            <a:ext cx="4041471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7200" b="1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wecash</a:t>
            </a:r>
            <a:endParaRPr kumimoji="1" lang="en-US" altLang="zh-CN" sz="72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19" name="组 118"/>
          <p:cNvGrpSpPr/>
          <p:nvPr/>
        </p:nvGrpSpPr>
        <p:grpSpPr>
          <a:xfrm>
            <a:off x="7419372" y="-221648"/>
            <a:ext cx="5828741" cy="5077125"/>
            <a:chOff x="8211887" y="-221648"/>
            <a:chExt cx="5036226" cy="4386805"/>
          </a:xfrm>
        </p:grpSpPr>
        <p:sp>
          <p:nvSpPr>
            <p:cNvPr id="2" name="椭圆 1"/>
            <p:cNvSpPr/>
            <p:nvPr/>
          </p:nvSpPr>
          <p:spPr>
            <a:xfrm>
              <a:off x="10489704" y="-221648"/>
              <a:ext cx="662879" cy="66287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" name="椭圆 2"/>
            <p:cNvSpPr/>
            <p:nvPr/>
          </p:nvSpPr>
          <p:spPr>
            <a:xfrm>
              <a:off x="9651968" y="2802434"/>
              <a:ext cx="662879" cy="66287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" name="椭圆 3"/>
            <p:cNvSpPr/>
            <p:nvPr/>
          </p:nvSpPr>
          <p:spPr>
            <a:xfrm>
              <a:off x="10639523" y="2032304"/>
              <a:ext cx="363244" cy="36324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" name="椭圆 4"/>
            <p:cNvSpPr/>
            <p:nvPr/>
          </p:nvSpPr>
          <p:spPr>
            <a:xfrm>
              <a:off x="9102910" y="1300795"/>
              <a:ext cx="448619" cy="44861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" name="椭圆 5"/>
            <p:cNvSpPr/>
            <p:nvPr/>
          </p:nvSpPr>
          <p:spPr>
            <a:xfrm>
              <a:off x="11508358" y="295596"/>
              <a:ext cx="291270" cy="2912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" name="椭圆 6"/>
            <p:cNvSpPr/>
            <p:nvPr/>
          </p:nvSpPr>
          <p:spPr>
            <a:xfrm>
              <a:off x="11994214" y="1135914"/>
              <a:ext cx="778383" cy="77838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10583784" y="1156965"/>
              <a:ext cx="259511" cy="25951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11397020" y="2470997"/>
              <a:ext cx="662879" cy="66287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9937372" y="1963317"/>
              <a:ext cx="242292" cy="24229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" name="椭圆 10"/>
            <p:cNvSpPr/>
            <p:nvPr/>
          </p:nvSpPr>
          <p:spPr>
            <a:xfrm>
              <a:off x="10885843" y="3143928"/>
              <a:ext cx="448621" cy="44862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" name="椭圆 11"/>
            <p:cNvSpPr/>
            <p:nvPr/>
          </p:nvSpPr>
          <p:spPr>
            <a:xfrm>
              <a:off x="8963628" y="526943"/>
              <a:ext cx="416095" cy="41609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3" name="椭圆 12"/>
            <p:cNvSpPr/>
            <p:nvPr/>
          </p:nvSpPr>
          <p:spPr>
            <a:xfrm>
              <a:off x="8211887" y="-76771"/>
              <a:ext cx="450304" cy="45030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17" name="直线连接符 16"/>
            <p:cNvCxnSpPr>
              <a:stCxn id="2" idx="5"/>
              <a:endCxn id="7" idx="1"/>
            </p:cNvCxnSpPr>
            <p:nvPr/>
          </p:nvCxnSpPr>
          <p:spPr>
            <a:xfrm>
              <a:off x="11055507" y="344156"/>
              <a:ext cx="1052698" cy="905749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线连接符 17"/>
            <p:cNvCxnSpPr>
              <a:stCxn id="4" idx="7"/>
              <a:endCxn id="7" idx="3"/>
            </p:cNvCxnSpPr>
            <p:nvPr/>
          </p:nvCxnSpPr>
          <p:spPr>
            <a:xfrm flipV="1">
              <a:off x="10949570" y="1800306"/>
              <a:ext cx="1158635" cy="285194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线连接符 21"/>
            <p:cNvCxnSpPr>
              <a:stCxn id="9" idx="7"/>
              <a:endCxn id="7" idx="4"/>
            </p:cNvCxnSpPr>
            <p:nvPr/>
          </p:nvCxnSpPr>
          <p:spPr>
            <a:xfrm flipV="1">
              <a:off x="11962824" y="1914297"/>
              <a:ext cx="420583" cy="653775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线连接符 28"/>
            <p:cNvCxnSpPr>
              <a:stCxn id="3" idx="7"/>
              <a:endCxn id="4" idx="3"/>
            </p:cNvCxnSpPr>
            <p:nvPr/>
          </p:nvCxnSpPr>
          <p:spPr>
            <a:xfrm flipV="1">
              <a:off x="10217772" y="2342352"/>
              <a:ext cx="474948" cy="557158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线连接符 43"/>
            <p:cNvCxnSpPr>
              <a:stCxn id="5" idx="7"/>
              <a:endCxn id="2" idx="3"/>
            </p:cNvCxnSpPr>
            <p:nvPr/>
          </p:nvCxnSpPr>
          <p:spPr>
            <a:xfrm flipV="1">
              <a:off x="9485831" y="344156"/>
              <a:ext cx="1100949" cy="1022338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线连接符 47"/>
            <p:cNvCxnSpPr>
              <a:stCxn id="8" idx="0"/>
              <a:endCxn id="2" idx="4"/>
            </p:cNvCxnSpPr>
            <p:nvPr/>
          </p:nvCxnSpPr>
          <p:spPr>
            <a:xfrm flipV="1">
              <a:off x="10713540" y="441231"/>
              <a:ext cx="107605" cy="715734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线连接符 50"/>
            <p:cNvCxnSpPr>
              <a:stCxn id="7" idx="2"/>
              <a:endCxn id="8" idx="6"/>
            </p:cNvCxnSpPr>
            <p:nvPr/>
          </p:nvCxnSpPr>
          <p:spPr>
            <a:xfrm flipH="1" flipV="1">
              <a:off x="10843295" y="1286721"/>
              <a:ext cx="1150919" cy="238386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线连接符 54"/>
            <p:cNvCxnSpPr>
              <a:stCxn id="8" idx="4"/>
              <a:endCxn id="4" idx="0"/>
            </p:cNvCxnSpPr>
            <p:nvPr/>
          </p:nvCxnSpPr>
          <p:spPr>
            <a:xfrm>
              <a:off x="10713540" y="1416476"/>
              <a:ext cx="107606" cy="615828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线连接符 57"/>
            <p:cNvCxnSpPr>
              <a:stCxn id="4" idx="5"/>
              <a:endCxn id="9" idx="1"/>
            </p:cNvCxnSpPr>
            <p:nvPr/>
          </p:nvCxnSpPr>
          <p:spPr>
            <a:xfrm>
              <a:off x="10949570" y="2342352"/>
              <a:ext cx="544525" cy="225721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线连接符 60"/>
            <p:cNvCxnSpPr>
              <a:stCxn id="5" idx="7"/>
              <a:endCxn id="8" idx="2"/>
            </p:cNvCxnSpPr>
            <p:nvPr/>
          </p:nvCxnSpPr>
          <p:spPr>
            <a:xfrm flipV="1">
              <a:off x="9485831" y="1286721"/>
              <a:ext cx="1097953" cy="79773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线连接符 63"/>
            <p:cNvCxnSpPr>
              <a:stCxn id="5" idx="4"/>
              <a:endCxn id="3" idx="1"/>
            </p:cNvCxnSpPr>
            <p:nvPr/>
          </p:nvCxnSpPr>
          <p:spPr>
            <a:xfrm>
              <a:off x="9327220" y="1749415"/>
              <a:ext cx="421824" cy="1150095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椭圆 69"/>
            <p:cNvSpPr/>
            <p:nvPr/>
          </p:nvSpPr>
          <p:spPr>
            <a:xfrm>
              <a:off x="10064447" y="3739900"/>
              <a:ext cx="425257" cy="42525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71" name="直线连接符 70"/>
            <p:cNvCxnSpPr>
              <a:stCxn id="5" idx="5"/>
              <a:endCxn id="10" idx="1"/>
            </p:cNvCxnSpPr>
            <p:nvPr/>
          </p:nvCxnSpPr>
          <p:spPr>
            <a:xfrm>
              <a:off x="9485831" y="1683716"/>
              <a:ext cx="487025" cy="315084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线连接符 75"/>
            <p:cNvCxnSpPr>
              <a:stCxn id="10" idx="7"/>
              <a:endCxn id="8" idx="3"/>
            </p:cNvCxnSpPr>
            <p:nvPr/>
          </p:nvCxnSpPr>
          <p:spPr>
            <a:xfrm flipV="1">
              <a:off x="10144182" y="1378472"/>
              <a:ext cx="477606" cy="620328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线连接符 78"/>
            <p:cNvCxnSpPr>
              <a:stCxn id="10" idx="6"/>
              <a:endCxn id="4" idx="2"/>
            </p:cNvCxnSpPr>
            <p:nvPr/>
          </p:nvCxnSpPr>
          <p:spPr>
            <a:xfrm>
              <a:off x="10179665" y="2084463"/>
              <a:ext cx="459858" cy="129464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线连接符 84"/>
            <p:cNvCxnSpPr>
              <a:stCxn id="3" idx="0"/>
              <a:endCxn id="10" idx="4"/>
            </p:cNvCxnSpPr>
            <p:nvPr/>
          </p:nvCxnSpPr>
          <p:spPr>
            <a:xfrm flipV="1">
              <a:off x="9983409" y="2205609"/>
              <a:ext cx="75110" cy="596825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线连接符 91"/>
            <p:cNvCxnSpPr>
              <a:stCxn id="3" idx="6"/>
              <a:endCxn id="9" idx="2"/>
            </p:cNvCxnSpPr>
            <p:nvPr/>
          </p:nvCxnSpPr>
          <p:spPr>
            <a:xfrm flipV="1">
              <a:off x="10314847" y="2802437"/>
              <a:ext cx="1082173" cy="3314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椭圆 95"/>
            <p:cNvSpPr/>
            <p:nvPr/>
          </p:nvSpPr>
          <p:spPr>
            <a:xfrm>
              <a:off x="8858139" y="2342352"/>
              <a:ext cx="399576" cy="39957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7" name="椭圆 96"/>
            <p:cNvSpPr/>
            <p:nvPr/>
          </p:nvSpPr>
          <p:spPr>
            <a:xfrm>
              <a:off x="12963106" y="1871826"/>
              <a:ext cx="285007" cy="28500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131" name="文本框 130"/>
          <p:cNvSpPr txBox="1"/>
          <p:nvPr/>
        </p:nvSpPr>
        <p:spPr>
          <a:xfrm>
            <a:off x="4121478" y="4070641"/>
            <a:ext cx="4041471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72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年终总结</a:t>
            </a:r>
          </a:p>
        </p:txBody>
      </p:sp>
      <p:grpSp>
        <p:nvGrpSpPr>
          <p:cNvPr id="14" name="组 13"/>
          <p:cNvGrpSpPr/>
          <p:nvPr/>
        </p:nvGrpSpPr>
        <p:grpSpPr>
          <a:xfrm>
            <a:off x="-1897854" y="3860312"/>
            <a:ext cx="5094099" cy="4344867"/>
            <a:chOff x="-1897854" y="3860312"/>
            <a:chExt cx="5094099" cy="4344867"/>
          </a:xfrm>
        </p:grpSpPr>
        <p:sp>
          <p:nvSpPr>
            <p:cNvPr id="75" name="椭圆 74"/>
            <p:cNvSpPr/>
            <p:nvPr/>
          </p:nvSpPr>
          <p:spPr>
            <a:xfrm>
              <a:off x="437836" y="4127662"/>
              <a:ext cx="353591" cy="3535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7" name="椭圆 76"/>
            <p:cNvSpPr/>
            <p:nvPr/>
          </p:nvSpPr>
          <p:spPr>
            <a:xfrm>
              <a:off x="-399900" y="6842456"/>
              <a:ext cx="662879" cy="66287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8" name="椭圆 77"/>
            <p:cNvSpPr/>
            <p:nvPr/>
          </p:nvSpPr>
          <p:spPr>
            <a:xfrm>
              <a:off x="587655" y="6072326"/>
              <a:ext cx="363244" cy="36324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0" name="椭圆 79"/>
            <p:cNvSpPr/>
            <p:nvPr/>
          </p:nvSpPr>
          <p:spPr>
            <a:xfrm>
              <a:off x="-948958" y="5340817"/>
              <a:ext cx="448619" cy="44861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1" name="椭圆 80"/>
            <p:cNvSpPr/>
            <p:nvPr/>
          </p:nvSpPr>
          <p:spPr>
            <a:xfrm>
              <a:off x="2331537" y="6169300"/>
              <a:ext cx="291270" cy="2912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2" name="椭圆 81"/>
            <p:cNvSpPr/>
            <p:nvPr/>
          </p:nvSpPr>
          <p:spPr>
            <a:xfrm>
              <a:off x="1670042" y="5033615"/>
              <a:ext cx="627576" cy="62757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3" name="椭圆 82"/>
            <p:cNvSpPr/>
            <p:nvPr/>
          </p:nvSpPr>
          <p:spPr>
            <a:xfrm>
              <a:off x="317987" y="4983061"/>
              <a:ext cx="687370" cy="68736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4" name="椭圆 83"/>
            <p:cNvSpPr/>
            <p:nvPr/>
          </p:nvSpPr>
          <p:spPr>
            <a:xfrm>
              <a:off x="1345152" y="6511019"/>
              <a:ext cx="662879" cy="66287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6" name="椭圆 85"/>
            <p:cNvSpPr/>
            <p:nvPr/>
          </p:nvSpPr>
          <p:spPr>
            <a:xfrm>
              <a:off x="-114496" y="6003339"/>
              <a:ext cx="242292" cy="24229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7" name="椭圆 86"/>
            <p:cNvSpPr/>
            <p:nvPr/>
          </p:nvSpPr>
          <p:spPr>
            <a:xfrm>
              <a:off x="833975" y="7183950"/>
              <a:ext cx="448621" cy="44862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8" name="椭圆 87"/>
            <p:cNvSpPr/>
            <p:nvPr/>
          </p:nvSpPr>
          <p:spPr>
            <a:xfrm>
              <a:off x="-1088240" y="4566965"/>
              <a:ext cx="416095" cy="41609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9" name="椭圆 88"/>
            <p:cNvSpPr/>
            <p:nvPr/>
          </p:nvSpPr>
          <p:spPr>
            <a:xfrm>
              <a:off x="-1897854" y="4034310"/>
              <a:ext cx="450304" cy="45030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90" name="直线连接符 89"/>
            <p:cNvCxnSpPr>
              <a:stCxn id="75" idx="5"/>
              <a:endCxn id="82" idx="1"/>
            </p:cNvCxnSpPr>
            <p:nvPr/>
          </p:nvCxnSpPr>
          <p:spPr>
            <a:xfrm>
              <a:off x="739645" y="4429471"/>
              <a:ext cx="1022303" cy="696050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线连接符 90"/>
            <p:cNvCxnSpPr>
              <a:stCxn id="78" idx="7"/>
              <a:endCxn id="82" idx="3"/>
            </p:cNvCxnSpPr>
            <p:nvPr/>
          </p:nvCxnSpPr>
          <p:spPr>
            <a:xfrm flipV="1">
              <a:off x="897703" y="5569285"/>
              <a:ext cx="864245" cy="5562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线连接符 92"/>
            <p:cNvCxnSpPr>
              <a:stCxn id="84" idx="7"/>
              <a:endCxn id="82" idx="4"/>
            </p:cNvCxnSpPr>
            <p:nvPr/>
          </p:nvCxnSpPr>
          <p:spPr>
            <a:xfrm flipV="1">
              <a:off x="1910955" y="5661191"/>
              <a:ext cx="72875" cy="946904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线连接符 93"/>
            <p:cNvCxnSpPr>
              <a:stCxn id="77" idx="7"/>
              <a:endCxn id="78" idx="3"/>
            </p:cNvCxnSpPr>
            <p:nvPr/>
          </p:nvCxnSpPr>
          <p:spPr>
            <a:xfrm flipV="1">
              <a:off x="165904" y="6382374"/>
              <a:ext cx="474948" cy="557158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线连接符 94"/>
            <p:cNvCxnSpPr>
              <a:stCxn id="80" idx="7"/>
              <a:endCxn id="75" idx="3"/>
            </p:cNvCxnSpPr>
            <p:nvPr/>
          </p:nvCxnSpPr>
          <p:spPr>
            <a:xfrm flipV="1">
              <a:off x="-566038" y="4429471"/>
              <a:ext cx="1055656" cy="977045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线连接符 98"/>
            <p:cNvCxnSpPr>
              <a:stCxn id="83" idx="0"/>
              <a:endCxn id="75" idx="4"/>
            </p:cNvCxnSpPr>
            <p:nvPr/>
          </p:nvCxnSpPr>
          <p:spPr>
            <a:xfrm flipH="1" flipV="1">
              <a:off x="614632" y="4481253"/>
              <a:ext cx="47040" cy="501808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线连接符 99"/>
            <p:cNvCxnSpPr>
              <a:stCxn id="82" idx="2"/>
              <a:endCxn id="83" idx="6"/>
            </p:cNvCxnSpPr>
            <p:nvPr/>
          </p:nvCxnSpPr>
          <p:spPr>
            <a:xfrm flipH="1" flipV="1">
              <a:off x="1005357" y="5326743"/>
              <a:ext cx="664685" cy="20660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线连接符 100"/>
            <p:cNvCxnSpPr>
              <a:stCxn id="83" idx="4"/>
              <a:endCxn id="78" idx="0"/>
            </p:cNvCxnSpPr>
            <p:nvPr/>
          </p:nvCxnSpPr>
          <p:spPr>
            <a:xfrm>
              <a:off x="661672" y="5670425"/>
              <a:ext cx="107605" cy="401901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线连接符 101"/>
            <p:cNvCxnSpPr>
              <a:stCxn id="78" idx="5"/>
              <a:endCxn id="84" idx="1"/>
            </p:cNvCxnSpPr>
            <p:nvPr/>
          </p:nvCxnSpPr>
          <p:spPr>
            <a:xfrm>
              <a:off x="897702" y="6382374"/>
              <a:ext cx="544525" cy="225721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线连接符 102"/>
            <p:cNvCxnSpPr>
              <a:stCxn id="80" idx="7"/>
              <a:endCxn id="83" idx="2"/>
            </p:cNvCxnSpPr>
            <p:nvPr/>
          </p:nvCxnSpPr>
          <p:spPr>
            <a:xfrm flipV="1">
              <a:off x="-566038" y="5326743"/>
              <a:ext cx="884025" cy="79773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线连接符 103"/>
            <p:cNvCxnSpPr>
              <a:stCxn id="80" idx="4"/>
              <a:endCxn id="77" idx="1"/>
            </p:cNvCxnSpPr>
            <p:nvPr/>
          </p:nvCxnSpPr>
          <p:spPr>
            <a:xfrm>
              <a:off x="-724648" y="5789437"/>
              <a:ext cx="421824" cy="1150095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椭圆 104"/>
            <p:cNvSpPr/>
            <p:nvPr/>
          </p:nvSpPr>
          <p:spPr>
            <a:xfrm>
              <a:off x="12579" y="7779922"/>
              <a:ext cx="425257" cy="42525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106" name="直线连接符 105"/>
            <p:cNvCxnSpPr>
              <a:stCxn id="80" idx="5"/>
              <a:endCxn id="86" idx="1"/>
            </p:cNvCxnSpPr>
            <p:nvPr/>
          </p:nvCxnSpPr>
          <p:spPr>
            <a:xfrm>
              <a:off x="-566037" y="5723738"/>
              <a:ext cx="487025" cy="315084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直线连接符 106"/>
            <p:cNvCxnSpPr>
              <a:stCxn id="86" idx="7"/>
              <a:endCxn id="83" idx="3"/>
            </p:cNvCxnSpPr>
            <p:nvPr/>
          </p:nvCxnSpPr>
          <p:spPr>
            <a:xfrm flipV="1">
              <a:off x="92313" y="5569763"/>
              <a:ext cx="326337" cy="469059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线连接符 107"/>
            <p:cNvCxnSpPr>
              <a:stCxn id="86" idx="6"/>
              <a:endCxn id="78" idx="2"/>
            </p:cNvCxnSpPr>
            <p:nvPr/>
          </p:nvCxnSpPr>
          <p:spPr>
            <a:xfrm>
              <a:off x="127797" y="6124485"/>
              <a:ext cx="459858" cy="129464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线连接符 108"/>
            <p:cNvCxnSpPr>
              <a:stCxn id="77" idx="0"/>
              <a:endCxn id="86" idx="4"/>
            </p:cNvCxnSpPr>
            <p:nvPr/>
          </p:nvCxnSpPr>
          <p:spPr>
            <a:xfrm flipV="1">
              <a:off x="-68459" y="6245631"/>
              <a:ext cx="75110" cy="596825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线连接符 109"/>
            <p:cNvCxnSpPr>
              <a:stCxn id="77" idx="6"/>
              <a:endCxn id="84" idx="2"/>
            </p:cNvCxnSpPr>
            <p:nvPr/>
          </p:nvCxnSpPr>
          <p:spPr>
            <a:xfrm flipV="1">
              <a:off x="262979" y="6842459"/>
              <a:ext cx="1082173" cy="3314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1" name="椭圆 110"/>
            <p:cNvSpPr/>
            <p:nvPr/>
          </p:nvSpPr>
          <p:spPr>
            <a:xfrm>
              <a:off x="-1193729" y="6382374"/>
              <a:ext cx="399576" cy="39957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2" name="椭圆 111"/>
            <p:cNvSpPr/>
            <p:nvPr/>
          </p:nvSpPr>
          <p:spPr>
            <a:xfrm>
              <a:off x="2911238" y="5911848"/>
              <a:ext cx="285007" cy="28500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3" name="椭圆 112"/>
            <p:cNvSpPr/>
            <p:nvPr/>
          </p:nvSpPr>
          <p:spPr>
            <a:xfrm>
              <a:off x="1069206" y="4219514"/>
              <a:ext cx="291270" cy="2912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4" name="椭圆 113"/>
            <p:cNvSpPr/>
            <p:nvPr/>
          </p:nvSpPr>
          <p:spPr>
            <a:xfrm>
              <a:off x="112126" y="3860312"/>
              <a:ext cx="150853" cy="15085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5" name="椭圆 114"/>
            <p:cNvSpPr/>
            <p:nvPr/>
          </p:nvSpPr>
          <p:spPr>
            <a:xfrm>
              <a:off x="1111420" y="5055122"/>
              <a:ext cx="150853" cy="15085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15" name="组 14"/>
          <p:cNvGrpSpPr/>
          <p:nvPr/>
        </p:nvGrpSpPr>
        <p:grpSpPr>
          <a:xfrm>
            <a:off x="3087349" y="2414413"/>
            <a:ext cx="1024513" cy="1398348"/>
            <a:chOff x="3087349" y="2414413"/>
            <a:chExt cx="1024513" cy="1398348"/>
          </a:xfrm>
        </p:grpSpPr>
        <p:sp>
          <p:nvSpPr>
            <p:cNvPr id="120" name="椭圆 119"/>
            <p:cNvSpPr/>
            <p:nvPr/>
          </p:nvSpPr>
          <p:spPr>
            <a:xfrm>
              <a:off x="3758271" y="2705683"/>
              <a:ext cx="353591" cy="3535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3" name="椭圆 122"/>
            <p:cNvSpPr/>
            <p:nvPr/>
          </p:nvSpPr>
          <p:spPr>
            <a:xfrm>
              <a:off x="3439319" y="2414413"/>
              <a:ext cx="291270" cy="2912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4" name="椭圆 123"/>
            <p:cNvSpPr/>
            <p:nvPr/>
          </p:nvSpPr>
          <p:spPr>
            <a:xfrm>
              <a:off x="3498535" y="3661908"/>
              <a:ext cx="150853" cy="15085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5" name="椭圆 124"/>
            <p:cNvSpPr/>
            <p:nvPr/>
          </p:nvSpPr>
          <p:spPr>
            <a:xfrm>
              <a:off x="3087349" y="2866230"/>
              <a:ext cx="558631" cy="55863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16" name="组 15"/>
          <p:cNvGrpSpPr/>
          <p:nvPr/>
        </p:nvGrpSpPr>
        <p:grpSpPr>
          <a:xfrm>
            <a:off x="7306290" y="4556172"/>
            <a:ext cx="1587497" cy="1201908"/>
            <a:chOff x="7306290" y="4556172"/>
            <a:chExt cx="1587497" cy="1201908"/>
          </a:xfrm>
        </p:grpSpPr>
        <p:sp>
          <p:nvSpPr>
            <p:cNvPr id="126" name="椭圆 125"/>
            <p:cNvSpPr/>
            <p:nvPr/>
          </p:nvSpPr>
          <p:spPr>
            <a:xfrm>
              <a:off x="7306290" y="5384416"/>
              <a:ext cx="373664" cy="37366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7" name="椭圆 126"/>
            <p:cNvSpPr/>
            <p:nvPr/>
          </p:nvSpPr>
          <p:spPr>
            <a:xfrm>
              <a:off x="8478566" y="4826138"/>
              <a:ext cx="291270" cy="2912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8" name="椭圆 127"/>
            <p:cNvSpPr/>
            <p:nvPr/>
          </p:nvSpPr>
          <p:spPr>
            <a:xfrm>
              <a:off x="8742934" y="5142940"/>
              <a:ext cx="150853" cy="15085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9" name="椭圆 128"/>
            <p:cNvSpPr/>
            <p:nvPr/>
          </p:nvSpPr>
          <p:spPr>
            <a:xfrm>
              <a:off x="7705441" y="4556172"/>
              <a:ext cx="351970" cy="35197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130" name="文本框 129"/>
          <p:cNvSpPr txBox="1"/>
          <p:nvPr/>
        </p:nvSpPr>
        <p:spPr>
          <a:xfrm>
            <a:off x="4421633" y="6197708"/>
            <a:ext cx="3348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>
                <a:solidFill>
                  <a:schemeClr val="bg1"/>
                </a:solidFill>
              </a:rPr>
              <a:t>www.wecash.net</a:t>
            </a:r>
            <a:endParaRPr kumimoji="1" lang="zh-CN" altLang="en-US">
              <a:solidFill>
                <a:schemeClr val="bg1"/>
              </a:solidFill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0A7F36D1-5C48-4DC4-91ED-57F2A7DD5C49}"/>
              </a:ext>
            </a:extLst>
          </p:cNvPr>
          <p:cNvSpPr txBox="1"/>
          <p:nvPr/>
        </p:nvSpPr>
        <p:spPr>
          <a:xfrm>
            <a:off x="8571336" y="5881280"/>
            <a:ext cx="32758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部门：数据运营</a:t>
            </a:r>
            <a:r>
              <a:rPr lang="en-US" altLang="zh-CN"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开放平台</a:t>
            </a:r>
            <a:endParaRPr lang="en-US" altLang="zh-CN" sz="20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姓名：丁亚宾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D92E1DE2-AA23-4902-98F2-F83161D0D805}"/>
              </a:ext>
            </a:extLst>
          </p:cNvPr>
          <p:cNvSpPr/>
          <p:nvPr/>
        </p:nvSpPr>
        <p:spPr>
          <a:xfrm>
            <a:off x="4912232" y="2908423"/>
            <a:ext cx="2082621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6000" b="1" cap="none" spc="0">
                <a:ln w="0"/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2017</a:t>
            </a:r>
            <a:endParaRPr lang="zh-CN" altLang="en-US" sz="6000" b="1" cap="none" spc="0">
              <a:ln w="0"/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69110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 dir="ou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 1"/>
          <p:cNvGrpSpPr/>
          <p:nvPr/>
        </p:nvGrpSpPr>
        <p:grpSpPr>
          <a:xfrm>
            <a:off x="3931207" y="2137583"/>
            <a:ext cx="4329586" cy="1038313"/>
            <a:chOff x="3957557" y="1328691"/>
            <a:chExt cx="4329586" cy="1038313"/>
          </a:xfrm>
        </p:grpSpPr>
        <p:sp>
          <p:nvSpPr>
            <p:cNvPr id="3" name="矩形 2"/>
            <p:cNvSpPr/>
            <p:nvPr/>
          </p:nvSpPr>
          <p:spPr>
            <a:xfrm>
              <a:off x="3957557" y="1328692"/>
              <a:ext cx="4329586" cy="103831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4101566" y="1328691"/>
              <a:ext cx="4041471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6000" b="1">
                  <a:solidFill>
                    <a:schemeClr val="bg1"/>
                  </a:solidFill>
                </a:rPr>
                <a:t>PART</a:t>
              </a:r>
              <a:r>
                <a:rPr kumimoji="1" lang="zh-CN" altLang="en-US" sz="6000" b="1">
                  <a:solidFill>
                    <a:schemeClr val="bg1"/>
                  </a:solidFill>
                </a:rPr>
                <a:t> </a:t>
              </a:r>
              <a:r>
                <a:rPr kumimoji="1" lang="en-US" altLang="zh-CN" sz="6000" b="1">
                  <a:solidFill>
                    <a:schemeClr val="bg1"/>
                  </a:solidFill>
                </a:rPr>
                <a:t>TWO</a:t>
              </a:r>
              <a:endParaRPr kumimoji="1" lang="zh-CN" altLang="en-US" sz="6000" b="1">
                <a:solidFill>
                  <a:schemeClr val="bg1"/>
                </a:solidFill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3931207" y="3340019"/>
            <a:ext cx="4329586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80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心得体会</a:t>
            </a:r>
          </a:p>
        </p:txBody>
      </p:sp>
      <p:grpSp>
        <p:nvGrpSpPr>
          <p:cNvPr id="7" name="组 6"/>
          <p:cNvGrpSpPr/>
          <p:nvPr/>
        </p:nvGrpSpPr>
        <p:grpSpPr>
          <a:xfrm rot="1718587">
            <a:off x="3286641" y="1438409"/>
            <a:ext cx="1024513" cy="1398348"/>
            <a:chOff x="3087349" y="2414413"/>
            <a:chExt cx="1024513" cy="1398348"/>
          </a:xfrm>
        </p:grpSpPr>
        <p:sp>
          <p:nvSpPr>
            <p:cNvPr id="8" name="椭圆 7"/>
            <p:cNvSpPr/>
            <p:nvPr/>
          </p:nvSpPr>
          <p:spPr>
            <a:xfrm>
              <a:off x="3758271" y="2705683"/>
              <a:ext cx="353591" cy="3535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3439319" y="2414413"/>
              <a:ext cx="291270" cy="2912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3498535" y="3661908"/>
              <a:ext cx="150853" cy="15085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" name="椭圆 10"/>
            <p:cNvSpPr/>
            <p:nvPr/>
          </p:nvSpPr>
          <p:spPr>
            <a:xfrm>
              <a:off x="3087349" y="2866230"/>
              <a:ext cx="558631" cy="55863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09580234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/>
              <a:t>PART</a:t>
            </a:r>
            <a:r>
              <a:rPr kumimoji="1" lang="zh-CN" altLang="en-US"/>
              <a:t> </a:t>
            </a:r>
            <a:r>
              <a:rPr kumimoji="1" lang="en-US" altLang="zh-CN"/>
              <a:t>ONE</a:t>
            </a:r>
            <a:r>
              <a:rPr kumimoji="1" lang="zh-CN" altLang="en-US"/>
              <a:t> </a:t>
            </a:r>
            <a:r>
              <a:rPr kumimoji="1" lang="zh-CN" altLang="en-US">
                <a:latin typeface="Microsoft YaHei" charset="0"/>
                <a:ea typeface="Microsoft YaHei" charset="0"/>
                <a:cs typeface="Microsoft YaHei" charset="0"/>
              </a:rPr>
              <a:t>工作回顾</a:t>
            </a:r>
          </a:p>
        </p:txBody>
      </p:sp>
      <p:sp>
        <p:nvSpPr>
          <p:cNvPr id="5" name="任意形状 4"/>
          <p:cNvSpPr/>
          <p:nvPr/>
        </p:nvSpPr>
        <p:spPr>
          <a:xfrm flipH="1">
            <a:off x="474783" y="1899138"/>
            <a:ext cx="2725617" cy="4026876"/>
          </a:xfrm>
          <a:custGeom>
            <a:avLst/>
            <a:gdLst>
              <a:gd name="connsiteX0" fmla="*/ 0 w 3036278"/>
              <a:gd name="connsiteY0" fmla="*/ 0 h 4026876"/>
              <a:gd name="connsiteX1" fmla="*/ 3036278 w 3036278"/>
              <a:gd name="connsiteY1" fmla="*/ 0 h 4026876"/>
              <a:gd name="connsiteX2" fmla="*/ 3036278 w 3036278"/>
              <a:gd name="connsiteY2" fmla="*/ 463061 h 4026876"/>
              <a:gd name="connsiteX3" fmla="*/ 3036278 w 3036278"/>
              <a:gd name="connsiteY3" fmla="*/ 1910861 h 4026876"/>
              <a:gd name="connsiteX4" fmla="*/ 3036278 w 3036278"/>
              <a:gd name="connsiteY4" fmla="*/ 4026876 h 4026876"/>
              <a:gd name="connsiteX5" fmla="*/ 1 w 3036278"/>
              <a:gd name="connsiteY5" fmla="*/ 3490548 h 4026876"/>
              <a:gd name="connsiteX6" fmla="*/ 1 w 3036278"/>
              <a:gd name="connsiteY6" fmla="*/ 1910861 h 4026876"/>
              <a:gd name="connsiteX7" fmla="*/ 0 w 3036278"/>
              <a:gd name="connsiteY7" fmla="*/ 1910861 h 4026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36278" h="4026876">
                <a:moveTo>
                  <a:pt x="0" y="0"/>
                </a:moveTo>
                <a:lnTo>
                  <a:pt x="3036278" y="0"/>
                </a:lnTo>
                <a:lnTo>
                  <a:pt x="3036278" y="463061"/>
                </a:lnTo>
                <a:lnTo>
                  <a:pt x="3036278" y="1910861"/>
                </a:lnTo>
                <a:lnTo>
                  <a:pt x="3036278" y="4026876"/>
                </a:lnTo>
                <a:lnTo>
                  <a:pt x="1" y="3490548"/>
                </a:lnTo>
                <a:lnTo>
                  <a:pt x="1" y="1910861"/>
                </a:lnTo>
                <a:lnTo>
                  <a:pt x="0" y="191086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任意形状 5"/>
          <p:cNvSpPr/>
          <p:nvPr/>
        </p:nvSpPr>
        <p:spPr>
          <a:xfrm>
            <a:off x="3335214" y="1899138"/>
            <a:ext cx="2725617" cy="4026876"/>
          </a:xfrm>
          <a:custGeom>
            <a:avLst/>
            <a:gdLst>
              <a:gd name="connsiteX0" fmla="*/ 0 w 3036278"/>
              <a:gd name="connsiteY0" fmla="*/ 0 h 4026876"/>
              <a:gd name="connsiteX1" fmla="*/ 3036278 w 3036278"/>
              <a:gd name="connsiteY1" fmla="*/ 0 h 4026876"/>
              <a:gd name="connsiteX2" fmla="*/ 3036278 w 3036278"/>
              <a:gd name="connsiteY2" fmla="*/ 463061 h 4026876"/>
              <a:gd name="connsiteX3" fmla="*/ 3036278 w 3036278"/>
              <a:gd name="connsiteY3" fmla="*/ 1910861 h 4026876"/>
              <a:gd name="connsiteX4" fmla="*/ 3036278 w 3036278"/>
              <a:gd name="connsiteY4" fmla="*/ 4026876 h 4026876"/>
              <a:gd name="connsiteX5" fmla="*/ 1 w 3036278"/>
              <a:gd name="connsiteY5" fmla="*/ 3490548 h 4026876"/>
              <a:gd name="connsiteX6" fmla="*/ 1 w 3036278"/>
              <a:gd name="connsiteY6" fmla="*/ 1910861 h 4026876"/>
              <a:gd name="connsiteX7" fmla="*/ 0 w 3036278"/>
              <a:gd name="connsiteY7" fmla="*/ 1910861 h 4026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36278" h="4026876">
                <a:moveTo>
                  <a:pt x="0" y="0"/>
                </a:moveTo>
                <a:lnTo>
                  <a:pt x="3036278" y="0"/>
                </a:lnTo>
                <a:lnTo>
                  <a:pt x="3036278" y="463061"/>
                </a:lnTo>
                <a:lnTo>
                  <a:pt x="3036278" y="1910861"/>
                </a:lnTo>
                <a:lnTo>
                  <a:pt x="3036278" y="4026876"/>
                </a:lnTo>
                <a:lnTo>
                  <a:pt x="1" y="3490548"/>
                </a:lnTo>
                <a:lnTo>
                  <a:pt x="1" y="1910861"/>
                </a:lnTo>
                <a:lnTo>
                  <a:pt x="0" y="191086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任意形状 6"/>
          <p:cNvSpPr/>
          <p:nvPr/>
        </p:nvSpPr>
        <p:spPr>
          <a:xfrm flipH="1">
            <a:off x="6195645" y="1899138"/>
            <a:ext cx="2725617" cy="4026876"/>
          </a:xfrm>
          <a:custGeom>
            <a:avLst/>
            <a:gdLst>
              <a:gd name="connsiteX0" fmla="*/ 0 w 3036278"/>
              <a:gd name="connsiteY0" fmla="*/ 0 h 4026876"/>
              <a:gd name="connsiteX1" fmla="*/ 3036278 w 3036278"/>
              <a:gd name="connsiteY1" fmla="*/ 0 h 4026876"/>
              <a:gd name="connsiteX2" fmla="*/ 3036278 w 3036278"/>
              <a:gd name="connsiteY2" fmla="*/ 463061 h 4026876"/>
              <a:gd name="connsiteX3" fmla="*/ 3036278 w 3036278"/>
              <a:gd name="connsiteY3" fmla="*/ 1910861 h 4026876"/>
              <a:gd name="connsiteX4" fmla="*/ 3036278 w 3036278"/>
              <a:gd name="connsiteY4" fmla="*/ 4026876 h 4026876"/>
              <a:gd name="connsiteX5" fmla="*/ 1 w 3036278"/>
              <a:gd name="connsiteY5" fmla="*/ 3490548 h 4026876"/>
              <a:gd name="connsiteX6" fmla="*/ 1 w 3036278"/>
              <a:gd name="connsiteY6" fmla="*/ 1910861 h 4026876"/>
              <a:gd name="connsiteX7" fmla="*/ 0 w 3036278"/>
              <a:gd name="connsiteY7" fmla="*/ 1910861 h 4026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36278" h="4026876">
                <a:moveTo>
                  <a:pt x="0" y="0"/>
                </a:moveTo>
                <a:lnTo>
                  <a:pt x="3036278" y="0"/>
                </a:lnTo>
                <a:lnTo>
                  <a:pt x="3036278" y="463061"/>
                </a:lnTo>
                <a:lnTo>
                  <a:pt x="3036278" y="1910861"/>
                </a:lnTo>
                <a:lnTo>
                  <a:pt x="3036278" y="4026876"/>
                </a:lnTo>
                <a:lnTo>
                  <a:pt x="1" y="3490548"/>
                </a:lnTo>
                <a:lnTo>
                  <a:pt x="1" y="1910861"/>
                </a:lnTo>
                <a:lnTo>
                  <a:pt x="0" y="191086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任意形状 7"/>
          <p:cNvSpPr/>
          <p:nvPr/>
        </p:nvSpPr>
        <p:spPr>
          <a:xfrm>
            <a:off x="9056076" y="1899138"/>
            <a:ext cx="2725617" cy="4026876"/>
          </a:xfrm>
          <a:custGeom>
            <a:avLst/>
            <a:gdLst>
              <a:gd name="connsiteX0" fmla="*/ 0 w 3036278"/>
              <a:gd name="connsiteY0" fmla="*/ 0 h 4026876"/>
              <a:gd name="connsiteX1" fmla="*/ 3036278 w 3036278"/>
              <a:gd name="connsiteY1" fmla="*/ 0 h 4026876"/>
              <a:gd name="connsiteX2" fmla="*/ 3036278 w 3036278"/>
              <a:gd name="connsiteY2" fmla="*/ 463061 h 4026876"/>
              <a:gd name="connsiteX3" fmla="*/ 3036278 w 3036278"/>
              <a:gd name="connsiteY3" fmla="*/ 1910861 h 4026876"/>
              <a:gd name="connsiteX4" fmla="*/ 3036278 w 3036278"/>
              <a:gd name="connsiteY4" fmla="*/ 4026876 h 4026876"/>
              <a:gd name="connsiteX5" fmla="*/ 1 w 3036278"/>
              <a:gd name="connsiteY5" fmla="*/ 3490548 h 4026876"/>
              <a:gd name="connsiteX6" fmla="*/ 1 w 3036278"/>
              <a:gd name="connsiteY6" fmla="*/ 1910861 h 4026876"/>
              <a:gd name="connsiteX7" fmla="*/ 0 w 3036278"/>
              <a:gd name="connsiteY7" fmla="*/ 1910861 h 4026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36278" h="4026876">
                <a:moveTo>
                  <a:pt x="0" y="0"/>
                </a:moveTo>
                <a:lnTo>
                  <a:pt x="3036278" y="0"/>
                </a:lnTo>
                <a:lnTo>
                  <a:pt x="3036278" y="463061"/>
                </a:lnTo>
                <a:lnTo>
                  <a:pt x="3036278" y="1910861"/>
                </a:lnTo>
                <a:lnTo>
                  <a:pt x="3036278" y="4026876"/>
                </a:lnTo>
                <a:lnTo>
                  <a:pt x="1" y="3490548"/>
                </a:lnTo>
                <a:lnTo>
                  <a:pt x="1" y="1910861"/>
                </a:lnTo>
                <a:lnTo>
                  <a:pt x="0" y="1910861"/>
                </a:lnTo>
                <a:close/>
              </a:path>
            </a:pathLst>
          </a:custGeom>
          <a:solidFill>
            <a:schemeClr val="accent4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3439188" y="3959888"/>
            <a:ext cx="2517668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20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8-14</a:t>
            </a:r>
            <a:r>
              <a:rPr lang="zh-CN" altLang="en-US" sz="120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号字，</a:t>
            </a:r>
            <a:r>
              <a:rPr lang="en-US" altLang="zh-CN" sz="120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1.3</a:t>
            </a:r>
            <a:r>
              <a:rPr lang="zh-CN" altLang="en-US" sz="120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倍字间距。</a:t>
            </a:r>
          </a:p>
        </p:txBody>
      </p:sp>
      <p:sp>
        <p:nvSpPr>
          <p:cNvPr id="10" name="矩形 9"/>
          <p:cNvSpPr/>
          <p:nvPr/>
        </p:nvSpPr>
        <p:spPr>
          <a:xfrm>
            <a:off x="3439188" y="3562769"/>
            <a:ext cx="1826141" cy="4124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16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点击此处添加标题</a:t>
            </a:r>
            <a:endParaRPr lang="en-US" altLang="zh-CN" sz="1600" b="1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78757" y="3959888"/>
            <a:ext cx="2517668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20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8-14</a:t>
            </a:r>
            <a:r>
              <a:rPr lang="zh-CN" altLang="en-US" sz="120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号字，</a:t>
            </a:r>
            <a:r>
              <a:rPr lang="en-US" altLang="zh-CN" sz="120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1.3</a:t>
            </a:r>
            <a:r>
              <a:rPr lang="zh-CN" altLang="en-US" sz="120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倍字间距。</a:t>
            </a:r>
          </a:p>
        </p:txBody>
      </p:sp>
      <p:sp>
        <p:nvSpPr>
          <p:cNvPr id="14" name="矩形 13"/>
          <p:cNvSpPr/>
          <p:nvPr/>
        </p:nvSpPr>
        <p:spPr>
          <a:xfrm>
            <a:off x="578757" y="3562769"/>
            <a:ext cx="1826141" cy="4124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16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点击此处添加标题</a:t>
            </a:r>
            <a:endParaRPr lang="en-US" altLang="zh-CN" sz="1600" b="1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6299619" y="3959888"/>
            <a:ext cx="2517668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20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8-14</a:t>
            </a:r>
            <a:r>
              <a:rPr lang="zh-CN" altLang="en-US" sz="120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号字，</a:t>
            </a:r>
            <a:r>
              <a:rPr lang="en-US" altLang="zh-CN" sz="120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1.3</a:t>
            </a:r>
            <a:r>
              <a:rPr lang="zh-CN" altLang="en-US" sz="120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倍字间距。</a:t>
            </a:r>
          </a:p>
        </p:txBody>
      </p:sp>
      <p:sp>
        <p:nvSpPr>
          <p:cNvPr id="17" name="矩形 16"/>
          <p:cNvSpPr/>
          <p:nvPr/>
        </p:nvSpPr>
        <p:spPr>
          <a:xfrm>
            <a:off x="6299619" y="3562769"/>
            <a:ext cx="1826141" cy="4124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16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点击此处添加标题</a:t>
            </a:r>
            <a:endParaRPr lang="en-US" altLang="zh-CN" sz="1600" b="1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9160050" y="3959888"/>
            <a:ext cx="2517668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20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8-14</a:t>
            </a:r>
            <a:r>
              <a:rPr lang="zh-CN" altLang="en-US" sz="120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号字，</a:t>
            </a:r>
            <a:r>
              <a:rPr lang="en-US" altLang="zh-CN" sz="120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1.3</a:t>
            </a:r>
            <a:r>
              <a:rPr lang="zh-CN" altLang="en-US" sz="120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倍字间距。</a:t>
            </a:r>
          </a:p>
        </p:txBody>
      </p:sp>
      <p:sp>
        <p:nvSpPr>
          <p:cNvPr id="20" name="矩形 19"/>
          <p:cNvSpPr/>
          <p:nvPr/>
        </p:nvSpPr>
        <p:spPr>
          <a:xfrm>
            <a:off x="9160050" y="3562769"/>
            <a:ext cx="1826141" cy="4124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16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点击此处添加标题</a:t>
            </a:r>
            <a:endParaRPr lang="en-US" altLang="zh-CN" sz="1600" b="1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79" r="9479" b="31177"/>
          <a:stretch/>
        </p:blipFill>
        <p:spPr>
          <a:xfrm>
            <a:off x="675880" y="2130273"/>
            <a:ext cx="2301781" cy="129475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3" name="图片 2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79" r="9479" b="31177"/>
          <a:stretch/>
        </p:blipFill>
        <p:spPr>
          <a:xfrm>
            <a:off x="3547131" y="2128217"/>
            <a:ext cx="2301781" cy="129475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5" name="图片 2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79" r="9479" b="31177"/>
          <a:stretch/>
        </p:blipFill>
        <p:spPr>
          <a:xfrm>
            <a:off x="6402153" y="2130273"/>
            <a:ext cx="2301781" cy="129475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6" name="图片 2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79" r="9479" b="31177"/>
          <a:stretch/>
        </p:blipFill>
        <p:spPr>
          <a:xfrm>
            <a:off x="9273404" y="2128217"/>
            <a:ext cx="2301781" cy="129475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35" name="组 34"/>
          <p:cNvGrpSpPr/>
          <p:nvPr/>
        </p:nvGrpSpPr>
        <p:grpSpPr>
          <a:xfrm>
            <a:off x="474783" y="1425496"/>
            <a:ext cx="2011895" cy="452432"/>
            <a:chOff x="474783" y="1425496"/>
            <a:chExt cx="2011895" cy="452432"/>
          </a:xfrm>
        </p:grpSpPr>
        <p:sp>
          <p:nvSpPr>
            <p:cNvPr id="27" name="矩形 26"/>
            <p:cNvSpPr/>
            <p:nvPr/>
          </p:nvSpPr>
          <p:spPr>
            <a:xfrm>
              <a:off x="545121" y="1425496"/>
              <a:ext cx="1941557" cy="4524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lnSpc>
                  <a:spcPct val="130000"/>
                </a:lnSpc>
              </a:pPr>
              <a:r>
                <a:rPr lang="en-US" altLang="zh-CN" b="1">
                  <a:solidFill>
                    <a:schemeClr val="accent1"/>
                  </a:solidFill>
                  <a:latin typeface="+mj-lt"/>
                  <a:ea typeface="Microsoft YaHei" charset="0"/>
                  <a:cs typeface="Microsoft YaHei" charset="0"/>
                </a:rPr>
                <a:t>YOUR</a:t>
              </a:r>
              <a:r>
                <a:rPr lang="zh-CN" altLang="en-US" b="1">
                  <a:solidFill>
                    <a:schemeClr val="accent1"/>
                  </a:solidFill>
                  <a:latin typeface="+mj-lt"/>
                  <a:ea typeface="Microsoft YaHei" charset="0"/>
                  <a:cs typeface="Microsoft YaHei" charset="0"/>
                </a:rPr>
                <a:t> </a:t>
              </a:r>
              <a:r>
                <a:rPr lang="en-US" altLang="zh-CN" b="1">
                  <a:solidFill>
                    <a:schemeClr val="accent1"/>
                  </a:solidFill>
                  <a:latin typeface="+mj-lt"/>
                  <a:ea typeface="Microsoft YaHei" charset="0"/>
                  <a:cs typeface="Microsoft YaHei" charset="0"/>
                </a:rPr>
                <a:t>TITLE</a:t>
              </a:r>
              <a:r>
                <a:rPr lang="zh-CN" altLang="en-US" b="1">
                  <a:solidFill>
                    <a:schemeClr val="accent1"/>
                  </a:solidFill>
                  <a:latin typeface="+mj-lt"/>
                  <a:ea typeface="Microsoft YaHei" charset="0"/>
                  <a:cs typeface="Microsoft YaHei" charset="0"/>
                </a:rPr>
                <a:t> </a:t>
              </a:r>
              <a:r>
                <a:rPr lang="en-US" altLang="zh-CN" b="1">
                  <a:solidFill>
                    <a:schemeClr val="accent1"/>
                  </a:solidFill>
                  <a:latin typeface="+mj-lt"/>
                  <a:ea typeface="Microsoft YaHei" charset="0"/>
                  <a:cs typeface="Microsoft YaHei" charset="0"/>
                </a:rPr>
                <a:t>HERE</a:t>
              </a:r>
            </a:p>
          </p:txBody>
        </p:sp>
        <p:sp>
          <p:nvSpPr>
            <p:cNvPr id="31" name="矩形 30"/>
            <p:cNvSpPr/>
            <p:nvPr/>
          </p:nvSpPr>
          <p:spPr>
            <a:xfrm>
              <a:off x="474783" y="1536840"/>
              <a:ext cx="45719" cy="23446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36" name="组 35"/>
          <p:cNvGrpSpPr/>
          <p:nvPr/>
        </p:nvGrpSpPr>
        <p:grpSpPr>
          <a:xfrm>
            <a:off x="3335214" y="1425496"/>
            <a:ext cx="2011895" cy="452432"/>
            <a:chOff x="3335214" y="1425496"/>
            <a:chExt cx="2011895" cy="452432"/>
          </a:xfrm>
        </p:grpSpPr>
        <p:sp>
          <p:nvSpPr>
            <p:cNvPr id="28" name="矩形 27"/>
            <p:cNvSpPr/>
            <p:nvPr/>
          </p:nvSpPr>
          <p:spPr>
            <a:xfrm>
              <a:off x="3405552" y="1425496"/>
              <a:ext cx="1941557" cy="4524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lnSpc>
                  <a:spcPct val="130000"/>
                </a:lnSpc>
              </a:pPr>
              <a:r>
                <a:rPr lang="en-US" altLang="zh-CN" b="1">
                  <a:solidFill>
                    <a:schemeClr val="accent2"/>
                  </a:solidFill>
                  <a:latin typeface="+mj-lt"/>
                  <a:ea typeface="Microsoft YaHei" charset="0"/>
                  <a:cs typeface="Microsoft YaHei" charset="0"/>
                </a:rPr>
                <a:t>YOUR</a:t>
              </a:r>
              <a:r>
                <a:rPr lang="zh-CN" altLang="en-US" b="1">
                  <a:solidFill>
                    <a:schemeClr val="accent2"/>
                  </a:solidFill>
                  <a:latin typeface="+mj-lt"/>
                  <a:ea typeface="Microsoft YaHei" charset="0"/>
                  <a:cs typeface="Microsoft YaHei" charset="0"/>
                </a:rPr>
                <a:t> </a:t>
              </a:r>
              <a:r>
                <a:rPr lang="en-US" altLang="zh-CN" b="1">
                  <a:solidFill>
                    <a:schemeClr val="accent2"/>
                  </a:solidFill>
                  <a:latin typeface="+mj-lt"/>
                  <a:ea typeface="Microsoft YaHei" charset="0"/>
                  <a:cs typeface="Microsoft YaHei" charset="0"/>
                </a:rPr>
                <a:t>TITLE</a:t>
              </a:r>
              <a:r>
                <a:rPr lang="zh-CN" altLang="en-US" b="1">
                  <a:solidFill>
                    <a:schemeClr val="accent2"/>
                  </a:solidFill>
                  <a:latin typeface="+mj-lt"/>
                  <a:ea typeface="Microsoft YaHei" charset="0"/>
                  <a:cs typeface="Microsoft YaHei" charset="0"/>
                </a:rPr>
                <a:t> </a:t>
              </a:r>
              <a:r>
                <a:rPr lang="en-US" altLang="zh-CN" b="1">
                  <a:solidFill>
                    <a:schemeClr val="accent2"/>
                  </a:solidFill>
                  <a:latin typeface="+mj-lt"/>
                  <a:ea typeface="Microsoft YaHei" charset="0"/>
                  <a:cs typeface="Microsoft YaHei" charset="0"/>
                </a:rPr>
                <a:t>HERE</a:t>
              </a:r>
            </a:p>
          </p:txBody>
        </p:sp>
        <p:sp>
          <p:nvSpPr>
            <p:cNvPr id="32" name="矩形 31"/>
            <p:cNvSpPr/>
            <p:nvPr/>
          </p:nvSpPr>
          <p:spPr>
            <a:xfrm>
              <a:off x="3335214" y="1536840"/>
              <a:ext cx="45719" cy="23446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37" name="组 36"/>
          <p:cNvGrpSpPr/>
          <p:nvPr/>
        </p:nvGrpSpPr>
        <p:grpSpPr>
          <a:xfrm>
            <a:off x="6195645" y="1425496"/>
            <a:ext cx="2011895" cy="452432"/>
            <a:chOff x="6195645" y="1425496"/>
            <a:chExt cx="2011895" cy="452432"/>
          </a:xfrm>
        </p:grpSpPr>
        <p:sp>
          <p:nvSpPr>
            <p:cNvPr id="29" name="矩形 28"/>
            <p:cNvSpPr/>
            <p:nvPr/>
          </p:nvSpPr>
          <p:spPr>
            <a:xfrm>
              <a:off x="6265983" y="1425496"/>
              <a:ext cx="1941557" cy="4524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lnSpc>
                  <a:spcPct val="130000"/>
                </a:lnSpc>
              </a:pPr>
              <a:r>
                <a:rPr lang="en-US" altLang="zh-CN" b="1">
                  <a:solidFill>
                    <a:schemeClr val="accent3"/>
                  </a:solidFill>
                  <a:latin typeface="+mj-lt"/>
                  <a:ea typeface="Microsoft YaHei" charset="0"/>
                  <a:cs typeface="Microsoft YaHei" charset="0"/>
                </a:rPr>
                <a:t>YOUR</a:t>
              </a:r>
              <a:r>
                <a:rPr lang="zh-CN" altLang="en-US" b="1">
                  <a:solidFill>
                    <a:schemeClr val="accent3"/>
                  </a:solidFill>
                  <a:latin typeface="+mj-lt"/>
                  <a:ea typeface="Microsoft YaHei" charset="0"/>
                  <a:cs typeface="Microsoft YaHei" charset="0"/>
                </a:rPr>
                <a:t> </a:t>
              </a:r>
              <a:r>
                <a:rPr lang="en-US" altLang="zh-CN" b="1">
                  <a:solidFill>
                    <a:schemeClr val="accent3"/>
                  </a:solidFill>
                  <a:latin typeface="+mj-lt"/>
                  <a:ea typeface="Microsoft YaHei" charset="0"/>
                  <a:cs typeface="Microsoft YaHei" charset="0"/>
                </a:rPr>
                <a:t>TITLE</a:t>
              </a:r>
              <a:r>
                <a:rPr lang="zh-CN" altLang="en-US" b="1">
                  <a:solidFill>
                    <a:schemeClr val="accent3"/>
                  </a:solidFill>
                  <a:latin typeface="+mj-lt"/>
                  <a:ea typeface="Microsoft YaHei" charset="0"/>
                  <a:cs typeface="Microsoft YaHei" charset="0"/>
                </a:rPr>
                <a:t> </a:t>
              </a:r>
              <a:r>
                <a:rPr lang="en-US" altLang="zh-CN" b="1">
                  <a:solidFill>
                    <a:schemeClr val="accent3"/>
                  </a:solidFill>
                  <a:latin typeface="+mj-lt"/>
                  <a:ea typeface="Microsoft YaHei" charset="0"/>
                  <a:cs typeface="Microsoft YaHei" charset="0"/>
                </a:rPr>
                <a:t>HERE</a:t>
              </a:r>
            </a:p>
          </p:txBody>
        </p:sp>
        <p:sp>
          <p:nvSpPr>
            <p:cNvPr id="33" name="矩形 32"/>
            <p:cNvSpPr/>
            <p:nvPr/>
          </p:nvSpPr>
          <p:spPr>
            <a:xfrm>
              <a:off x="6195645" y="1536840"/>
              <a:ext cx="45719" cy="23446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38" name="组 37"/>
          <p:cNvGrpSpPr/>
          <p:nvPr/>
        </p:nvGrpSpPr>
        <p:grpSpPr>
          <a:xfrm>
            <a:off x="9056076" y="1425496"/>
            <a:ext cx="2011895" cy="452432"/>
            <a:chOff x="9056076" y="1425496"/>
            <a:chExt cx="2011895" cy="452432"/>
          </a:xfrm>
        </p:grpSpPr>
        <p:sp>
          <p:nvSpPr>
            <p:cNvPr id="30" name="矩形 29"/>
            <p:cNvSpPr/>
            <p:nvPr/>
          </p:nvSpPr>
          <p:spPr>
            <a:xfrm>
              <a:off x="9126414" y="1425496"/>
              <a:ext cx="1941557" cy="4524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lnSpc>
                  <a:spcPct val="130000"/>
                </a:lnSpc>
              </a:pPr>
              <a:r>
                <a:rPr lang="en-US" altLang="zh-CN" b="1">
                  <a:solidFill>
                    <a:schemeClr val="accent4">
                      <a:lumMod val="75000"/>
                      <a:lumOff val="25000"/>
                    </a:schemeClr>
                  </a:solidFill>
                  <a:latin typeface="+mj-lt"/>
                  <a:ea typeface="Microsoft YaHei" charset="0"/>
                  <a:cs typeface="Microsoft YaHei" charset="0"/>
                </a:rPr>
                <a:t>YOUR</a:t>
              </a:r>
              <a:r>
                <a:rPr lang="zh-CN" altLang="en-US" b="1">
                  <a:solidFill>
                    <a:schemeClr val="accent4">
                      <a:lumMod val="75000"/>
                      <a:lumOff val="25000"/>
                    </a:schemeClr>
                  </a:solidFill>
                  <a:latin typeface="+mj-lt"/>
                  <a:ea typeface="Microsoft YaHei" charset="0"/>
                  <a:cs typeface="Microsoft YaHei" charset="0"/>
                </a:rPr>
                <a:t> </a:t>
              </a:r>
              <a:r>
                <a:rPr lang="en-US" altLang="zh-CN" b="1">
                  <a:solidFill>
                    <a:schemeClr val="accent4">
                      <a:lumMod val="75000"/>
                      <a:lumOff val="25000"/>
                    </a:schemeClr>
                  </a:solidFill>
                  <a:latin typeface="+mj-lt"/>
                  <a:ea typeface="Microsoft YaHei" charset="0"/>
                  <a:cs typeface="Microsoft YaHei" charset="0"/>
                </a:rPr>
                <a:t>TITLE</a:t>
              </a:r>
              <a:r>
                <a:rPr lang="zh-CN" altLang="en-US" b="1">
                  <a:solidFill>
                    <a:schemeClr val="accent4">
                      <a:lumMod val="75000"/>
                      <a:lumOff val="25000"/>
                    </a:schemeClr>
                  </a:solidFill>
                  <a:latin typeface="+mj-lt"/>
                  <a:ea typeface="Microsoft YaHei" charset="0"/>
                  <a:cs typeface="Microsoft YaHei" charset="0"/>
                </a:rPr>
                <a:t> </a:t>
              </a:r>
              <a:r>
                <a:rPr lang="en-US" altLang="zh-CN" b="1">
                  <a:solidFill>
                    <a:schemeClr val="accent4">
                      <a:lumMod val="75000"/>
                      <a:lumOff val="25000"/>
                    </a:schemeClr>
                  </a:solidFill>
                  <a:latin typeface="+mj-lt"/>
                  <a:ea typeface="Microsoft YaHei" charset="0"/>
                  <a:cs typeface="Microsoft YaHei" charset="0"/>
                </a:rPr>
                <a:t>HERE</a:t>
              </a:r>
            </a:p>
          </p:txBody>
        </p:sp>
        <p:sp>
          <p:nvSpPr>
            <p:cNvPr id="34" name="矩形 33"/>
            <p:cNvSpPr/>
            <p:nvPr/>
          </p:nvSpPr>
          <p:spPr>
            <a:xfrm>
              <a:off x="9056076" y="1536840"/>
              <a:ext cx="45719" cy="234462"/>
            </a:xfrm>
            <a:prstGeom prst="rect">
              <a:avLst/>
            </a:prstGeom>
            <a:solidFill>
              <a:schemeClr val="accent4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pic>
        <p:nvPicPr>
          <p:cNvPr id="39" name="图片 38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5633" y="6338322"/>
            <a:ext cx="1828800" cy="2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547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/>
              <a:t>PART</a:t>
            </a:r>
            <a:r>
              <a:rPr kumimoji="1" lang="zh-CN" altLang="en-US"/>
              <a:t> </a:t>
            </a:r>
            <a:r>
              <a:rPr kumimoji="1" lang="en-US" altLang="zh-CN"/>
              <a:t>TWO</a:t>
            </a:r>
            <a:r>
              <a:rPr kumimoji="1" lang="zh-CN" altLang="en-US"/>
              <a:t> </a:t>
            </a:r>
            <a:r>
              <a:rPr kumimoji="1" lang="zh-CN" altLang="en-US">
                <a:latin typeface="Microsoft YaHei" charset="0"/>
                <a:ea typeface="Microsoft YaHei" charset="0"/>
                <a:cs typeface="Microsoft YaHei" charset="0"/>
              </a:rPr>
              <a:t>心得体会</a:t>
            </a:r>
          </a:p>
        </p:txBody>
      </p:sp>
      <p:pic>
        <p:nvPicPr>
          <p:cNvPr id="78" name="图片 7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4" r="1635" b="42476"/>
          <a:stretch/>
        </p:blipFill>
        <p:spPr>
          <a:xfrm>
            <a:off x="0" y="1434179"/>
            <a:ext cx="8120132" cy="3188621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文本框 86"/>
          <p:cNvSpPr txBox="1"/>
          <p:nvPr/>
        </p:nvSpPr>
        <p:spPr>
          <a:xfrm>
            <a:off x="769918" y="5251708"/>
            <a:ext cx="10304482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20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8-14</a:t>
            </a:r>
            <a:r>
              <a:rPr lang="zh-CN" altLang="en-US" sz="120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号字，</a:t>
            </a:r>
            <a:r>
              <a:rPr lang="en-US" altLang="zh-CN" sz="120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1.3</a:t>
            </a:r>
            <a:r>
              <a:rPr lang="zh-CN" altLang="en-US" sz="120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倍字间距。标题数字等都可以通过点击和重新输入进行更改，顶部“开始”面板中可以对字体、字号、颜色、行距等进行修改。建议正文</a:t>
            </a:r>
            <a:r>
              <a:rPr lang="en-US" altLang="zh-CN" sz="120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8-14</a:t>
            </a:r>
            <a:r>
              <a:rPr lang="zh-CN" altLang="en-US" sz="120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号字，</a:t>
            </a:r>
            <a:r>
              <a:rPr lang="en-US" altLang="zh-CN" sz="120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1.3</a:t>
            </a:r>
            <a:r>
              <a:rPr lang="zh-CN" altLang="en-US" sz="120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倍字间距。</a:t>
            </a:r>
          </a:p>
        </p:txBody>
      </p:sp>
      <p:sp>
        <p:nvSpPr>
          <p:cNvPr id="94" name="矩形 93"/>
          <p:cNvSpPr/>
          <p:nvPr/>
        </p:nvSpPr>
        <p:spPr>
          <a:xfrm>
            <a:off x="769919" y="4854589"/>
            <a:ext cx="1826141" cy="4124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16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点击此处添加标题</a:t>
            </a:r>
            <a:endParaRPr lang="en-US" altLang="zh-CN" sz="1600" b="1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pic>
        <p:nvPicPr>
          <p:cNvPr id="101" name="图片 100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34" r="1635" b="42476"/>
          <a:stretch/>
        </p:blipFill>
        <p:spPr>
          <a:xfrm>
            <a:off x="8229600" y="1434179"/>
            <a:ext cx="3962400" cy="15559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图片 101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34" r="1635" b="42476"/>
          <a:stretch/>
        </p:blipFill>
        <p:spPr>
          <a:xfrm>
            <a:off x="8229600" y="3066841"/>
            <a:ext cx="3962400" cy="1555959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图片 7">
            <a:hlinkClick r:id="rId6"/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5633" y="6338322"/>
            <a:ext cx="1828800" cy="2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786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/>
              <a:t>PART</a:t>
            </a:r>
            <a:r>
              <a:rPr kumimoji="1" lang="zh-CN" altLang="en-US"/>
              <a:t> </a:t>
            </a:r>
            <a:r>
              <a:rPr kumimoji="1" lang="en-US" altLang="zh-CN"/>
              <a:t>TWO</a:t>
            </a:r>
            <a:r>
              <a:rPr kumimoji="1" lang="zh-CN" altLang="en-US"/>
              <a:t> </a:t>
            </a:r>
            <a:r>
              <a:rPr kumimoji="1" lang="zh-CN" altLang="en-US">
                <a:latin typeface="Microsoft YaHei" charset="0"/>
                <a:ea typeface="Microsoft YaHei" charset="0"/>
                <a:cs typeface="Microsoft YaHei" charset="0"/>
              </a:rPr>
              <a:t>心得体会</a:t>
            </a:r>
          </a:p>
        </p:txBody>
      </p:sp>
      <p:grpSp>
        <p:nvGrpSpPr>
          <p:cNvPr id="35" name="组 34"/>
          <p:cNvGrpSpPr/>
          <p:nvPr/>
        </p:nvGrpSpPr>
        <p:grpSpPr>
          <a:xfrm>
            <a:off x="1010746" y="4043874"/>
            <a:ext cx="2267411" cy="1825509"/>
            <a:chOff x="1140889" y="3844582"/>
            <a:chExt cx="2267411" cy="1825509"/>
          </a:xfrm>
        </p:grpSpPr>
        <p:sp>
          <p:nvSpPr>
            <p:cNvPr id="41" name="文本框 40"/>
            <p:cNvSpPr txBox="1"/>
            <p:nvPr/>
          </p:nvSpPr>
          <p:spPr>
            <a:xfrm>
              <a:off x="1140889" y="4377429"/>
              <a:ext cx="2267411" cy="12926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30000"/>
                </a:lnSpc>
              </a:pPr>
              <a:r>
                <a:rPr lang="zh-CN" altLang="en-US" sz="120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标题数字等都可以通过点击和重新输入进行更改，顶部“开始”面板中可以对字体、字号、颜色、行距等进行修改。建议正文</a:t>
              </a:r>
              <a:r>
                <a:rPr lang="en-US" altLang="zh-CN" sz="120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8-14</a:t>
              </a:r>
              <a:r>
                <a:rPr lang="zh-CN" altLang="en-US" sz="120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号字，</a:t>
              </a:r>
              <a:r>
                <a:rPr lang="en-US" altLang="zh-CN" sz="120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1.3</a:t>
              </a:r>
              <a:r>
                <a:rPr lang="zh-CN" altLang="en-US" sz="120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倍字间距。</a:t>
              </a:r>
            </a:p>
          </p:txBody>
        </p:sp>
        <p:sp>
          <p:nvSpPr>
            <p:cNvPr id="42" name="矩形 41"/>
            <p:cNvSpPr/>
            <p:nvPr/>
          </p:nvSpPr>
          <p:spPr>
            <a:xfrm>
              <a:off x="1154837" y="3844582"/>
              <a:ext cx="2137124" cy="49244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>
                <a:lnSpc>
                  <a:spcPct val="130000"/>
                </a:lnSpc>
              </a:pPr>
              <a:r>
                <a:rPr lang="en-US" altLang="zh-CN" sz="2000" b="1">
                  <a:solidFill>
                    <a:schemeClr val="accent1"/>
                  </a:solidFill>
                  <a:latin typeface="+mj-lt"/>
                  <a:ea typeface="Microsoft YaHei" charset="0"/>
                  <a:cs typeface="Microsoft YaHei" charset="0"/>
                </a:rPr>
                <a:t>YOUR</a:t>
              </a:r>
              <a:r>
                <a:rPr lang="zh-CN" altLang="en-US" sz="2000" b="1">
                  <a:solidFill>
                    <a:schemeClr val="accent1"/>
                  </a:solidFill>
                  <a:latin typeface="+mj-lt"/>
                  <a:ea typeface="Microsoft YaHei" charset="0"/>
                  <a:cs typeface="Microsoft YaHei" charset="0"/>
                </a:rPr>
                <a:t> </a:t>
              </a:r>
              <a:r>
                <a:rPr lang="en-US" altLang="zh-CN" sz="2000" b="1">
                  <a:solidFill>
                    <a:schemeClr val="accent1"/>
                  </a:solidFill>
                  <a:latin typeface="+mj-lt"/>
                  <a:ea typeface="Microsoft YaHei" charset="0"/>
                  <a:cs typeface="Microsoft YaHei" charset="0"/>
                </a:rPr>
                <a:t>TITLE</a:t>
              </a:r>
              <a:r>
                <a:rPr lang="zh-CN" altLang="en-US" sz="2000" b="1">
                  <a:solidFill>
                    <a:schemeClr val="accent1"/>
                  </a:solidFill>
                  <a:latin typeface="+mj-lt"/>
                  <a:ea typeface="Microsoft YaHei" charset="0"/>
                  <a:cs typeface="Microsoft YaHei" charset="0"/>
                </a:rPr>
                <a:t> </a:t>
              </a:r>
              <a:r>
                <a:rPr lang="en-US" altLang="zh-CN" sz="2000" b="1">
                  <a:solidFill>
                    <a:schemeClr val="accent1"/>
                  </a:solidFill>
                  <a:latin typeface="+mj-lt"/>
                  <a:ea typeface="Microsoft YaHei" charset="0"/>
                  <a:cs typeface="Microsoft YaHei" charset="0"/>
                </a:rPr>
                <a:t>HERE</a:t>
              </a:r>
            </a:p>
          </p:txBody>
        </p:sp>
      </p:grpSp>
      <p:grpSp>
        <p:nvGrpSpPr>
          <p:cNvPr id="44" name="组 43"/>
          <p:cNvGrpSpPr/>
          <p:nvPr/>
        </p:nvGrpSpPr>
        <p:grpSpPr>
          <a:xfrm>
            <a:off x="3629804" y="4043874"/>
            <a:ext cx="2267411" cy="1825509"/>
            <a:chOff x="1140889" y="3844582"/>
            <a:chExt cx="2267411" cy="1825509"/>
          </a:xfrm>
        </p:grpSpPr>
        <p:sp>
          <p:nvSpPr>
            <p:cNvPr id="45" name="文本框 44"/>
            <p:cNvSpPr txBox="1"/>
            <p:nvPr/>
          </p:nvSpPr>
          <p:spPr>
            <a:xfrm>
              <a:off x="1140889" y="4377429"/>
              <a:ext cx="2267411" cy="12926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30000"/>
                </a:lnSpc>
              </a:pPr>
              <a:r>
                <a:rPr lang="zh-CN" altLang="en-US" sz="120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标题数字等都可以通过点击和重新输入进行更改，顶部“开始”面板中可以对字体、字号、颜色、行距等进行修改。建议正文</a:t>
              </a:r>
              <a:r>
                <a:rPr lang="en-US" altLang="zh-CN" sz="120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8-14</a:t>
              </a:r>
              <a:r>
                <a:rPr lang="zh-CN" altLang="en-US" sz="120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号字，</a:t>
              </a:r>
              <a:r>
                <a:rPr lang="en-US" altLang="zh-CN" sz="120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1.3</a:t>
              </a:r>
              <a:r>
                <a:rPr lang="zh-CN" altLang="en-US" sz="120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倍字间距。</a:t>
              </a:r>
            </a:p>
          </p:txBody>
        </p:sp>
        <p:sp>
          <p:nvSpPr>
            <p:cNvPr id="46" name="矩形 45"/>
            <p:cNvSpPr/>
            <p:nvPr/>
          </p:nvSpPr>
          <p:spPr>
            <a:xfrm>
              <a:off x="1154837" y="3844582"/>
              <a:ext cx="2137124" cy="49244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>
                <a:lnSpc>
                  <a:spcPct val="130000"/>
                </a:lnSpc>
              </a:pPr>
              <a:r>
                <a:rPr lang="en-US" altLang="zh-CN" sz="2000" b="1">
                  <a:solidFill>
                    <a:schemeClr val="accent2"/>
                  </a:solidFill>
                  <a:latin typeface="+mj-lt"/>
                  <a:ea typeface="Microsoft YaHei" charset="0"/>
                  <a:cs typeface="Microsoft YaHei" charset="0"/>
                </a:rPr>
                <a:t>YOUR</a:t>
              </a:r>
              <a:r>
                <a:rPr lang="zh-CN" altLang="en-US" sz="2000" b="1">
                  <a:solidFill>
                    <a:schemeClr val="accent2"/>
                  </a:solidFill>
                  <a:latin typeface="+mj-lt"/>
                  <a:ea typeface="Microsoft YaHei" charset="0"/>
                  <a:cs typeface="Microsoft YaHei" charset="0"/>
                </a:rPr>
                <a:t> </a:t>
              </a:r>
              <a:r>
                <a:rPr lang="en-US" altLang="zh-CN" sz="2000" b="1">
                  <a:solidFill>
                    <a:schemeClr val="accent2"/>
                  </a:solidFill>
                  <a:latin typeface="+mj-lt"/>
                  <a:ea typeface="Microsoft YaHei" charset="0"/>
                  <a:cs typeface="Microsoft YaHei" charset="0"/>
                </a:rPr>
                <a:t>TITLE</a:t>
              </a:r>
              <a:r>
                <a:rPr lang="zh-CN" altLang="en-US" sz="2000" b="1">
                  <a:solidFill>
                    <a:schemeClr val="accent2"/>
                  </a:solidFill>
                  <a:latin typeface="+mj-lt"/>
                  <a:ea typeface="Microsoft YaHei" charset="0"/>
                  <a:cs typeface="Microsoft YaHei" charset="0"/>
                </a:rPr>
                <a:t> </a:t>
              </a:r>
              <a:r>
                <a:rPr lang="en-US" altLang="zh-CN" sz="2000" b="1">
                  <a:solidFill>
                    <a:schemeClr val="accent2"/>
                  </a:solidFill>
                  <a:latin typeface="+mj-lt"/>
                  <a:ea typeface="Microsoft YaHei" charset="0"/>
                  <a:cs typeface="Microsoft YaHei" charset="0"/>
                </a:rPr>
                <a:t>HERE</a:t>
              </a:r>
            </a:p>
          </p:txBody>
        </p:sp>
      </p:grpSp>
      <p:grpSp>
        <p:nvGrpSpPr>
          <p:cNvPr id="47" name="组 46"/>
          <p:cNvGrpSpPr/>
          <p:nvPr/>
        </p:nvGrpSpPr>
        <p:grpSpPr>
          <a:xfrm>
            <a:off x="6248861" y="4043874"/>
            <a:ext cx="2267411" cy="1825509"/>
            <a:chOff x="1140889" y="3844582"/>
            <a:chExt cx="2267411" cy="1825509"/>
          </a:xfrm>
        </p:grpSpPr>
        <p:sp>
          <p:nvSpPr>
            <p:cNvPr id="48" name="文本框 47"/>
            <p:cNvSpPr txBox="1"/>
            <p:nvPr/>
          </p:nvSpPr>
          <p:spPr>
            <a:xfrm>
              <a:off x="1140889" y="4377429"/>
              <a:ext cx="2267411" cy="12926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30000"/>
                </a:lnSpc>
              </a:pPr>
              <a:r>
                <a:rPr lang="zh-CN" altLang="en-US" sz="120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标题数字等都可以通过点击和重新输入进行更改，顶部“开始”面板中可以对字体、字号、颜色、行距等进行修改。建议正文</a:t>
              </a:r>
              <a:r>
                <a:rPr lang="en-US" altLang="zh-CN" sz="120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8-14</a:t>
              </a:r>
              <a:r>
                <a:rPr lang="zh-CN" altLang="en-US" sz="120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号字，</a:t>
              </a:r>
              <a:r>
                <a:rPr lang="en-US" altLang="zh-CN" sz="120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1.3</a:t>
              </a:r>
              <a:r>
                <a:rPr lang="zh-CN" altLang="en-US" sz="120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倍字间距。</a:t>
              </a:r>
            </a:p>
          </p:txBody>
        </p:sp>
        <p:sp>
          <p:nvSpPr>
            <p:cNvPr id="49" name="矩形 48"/>
            <p:cNvSpPr/>
            <p:nvPr/>
          </p:nvSpPr>
          <p:spPr>
            <a:xfrm>
              <a:off x="1154837" y="3844582"/>
              <a:ext cx="2137124" cy="49244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>
                <a:lnSpc>
                  <a:spcPct val="130000"/>
                </a:lnSpc>
              </a:pPr>
              <a:r>
                <a:rPr lang="en-US" altLang="zh-CN" sz="2000" b="1">
                  <a:solidFill>
                    <a:schemeClr val="accent3"/>
                  </a:solidFill>
                  <a:latin typeface="+mj-lt"/>
                  <a:ea typeface="Microsoft YaHei" charset="0"/>
                  <a:cs typeface="Microsoft YaHei" charset="0"/>
                </a:rPr>
                <a:t>YOUR</a:t>
              </a:r>
              <a:r>
                <a:rPr lang="zh-CN" altLang="en-US" sz="2000" b="1">
                  <a:solidFill>
                    <a:schemeClr val="accent3"/>
                  </a:solidFill>
                  <a:latin typeface="+mj-lt"/>
                  <a:ea typeface="Microsoft YaHei" charset="0"/>
                  <a:cs typeface="Microsoft YaHei" charset="0"/>
                </a:rPr>
                <a:t> </a:t>
              </a:r>
              <a:r>
                <a:rPr lang="en-US" altLang="zh-CN" sz="2000" b="1">
                  <a:solidFill>
                    <a:schemeClr val="accent3"/>
                  </a:solidFill>
                  <a:latin typeface="+mj-lt"/>
                  <a:ea typeface="Microsoft YaHei" charset="0"/>
                  <a:cs typeface="Microsoft YaHei" charset="0"/>
                </a:rPr>
                <a:t>TITLE</a:t>
              </a:r>
              <a:r>
                <a:rPr lang="zh-CN" altLang="en-US" sz="2000" b="1">
                  <a:solidFill>
                    <a:schemeClr val="accent3"/>
                  </a:solidFill>
                  <a:latin typeface="+mj-lt"/>
                  <a:ea typeface="Microsoft YaHei" charset="0"/>
                  <a:cs typeface="Microsoft YaHei" charset="0"/>
                </a:rPr>
                <a:t> </a:t>
              </a:r>
              <a:r>
                <a:rPr lang="en-US" altLang="zh-CN" sz="2000" b="1">
                  <a:solidFill>
                    <a:schemeClr val="accent3"/>
                  </a:solidFill>
                  <a:latin typeface="+mj-lt"/>
                  <a:ea typeface="Microsoft YaHei" charset="0"/>
                  <a:cs typeface="Microsoft YaHei" charset="0"/>
                </a:rPr>
                <a:t>HERE</a:t>
              </a:r>
            </a:p>
          </p:txBody>
        </p:sp>
      </p:grpSp>
      <p:grpSp>
        <p:nvGrpSpPr>
          <p:cNvPr id="50" name="组 49"/>
          <p:cNvGrpSpPr/>
          <p:nvPr/>
        </p:nvGrpSpPr>
        <p:grpSpPr>
          <a:xfrm>
            <a:off x="8866303" y="4043874"/>
            <a:ext cx="2267411" cy="1825509"/>
            <a:chOff x="1140889" y="3844582"/>
            <a:chExt cx="2267411" cy="1825509"/>
          </a:xfrm>
        </p:grpSpPr>
        <p:sp>
          <p:nvSpPr>
            <p:cNvPr id="51" name="文本框 50"/>
            <p:cNvSpPr txBox="1"/>
            <p:nvPr/>
          </p:nvSpPr>
          <p:spPr>
            <a:xfrm>
              <a:off x="1140889" y="4377429"/>
              <a:ext cx="2267411" cy="12926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30000"/>
                </a:lnSpc>
              </a:pPr>
              <a:r>
                <a:rPr lang="zh-CN" altLang="en-US" sz="120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标题数字等都可以通过点击和重新输入进行更改，顶部“开始”面板中可以对字体、字号、颜色、行距等进行修改。建议正文</a:t>
              </a:r>
              <a:r>
                <a:rPr lang="en-US" altLang="zh-CN" sz="120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8-14</a:t>
              </a:r>
              <a:r>
                <a:rPr lang="zh-CN" altLang="en-US" sz="120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号字，</a:t>
              </a:r>
              <a:r>
                <a:rPr lang="en-US" altLang="zh-CN" sz="120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1.3</a:t>
              </a:r>
              <a:r>
                <a:rPr lang="zh-CN" altLang="en-US" sz="120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倍字间距。</a:t>
              </a:r>
            </a:p>
          </p:txBody>
        </p:sp>
        <p:sp>
          <p:nvSpPr>
            <p:cNvPr id="52" name="矩形 51"/>
            <p:cNvSpPr/>
            <p:nvPr/>
          </p:nvSpPr>
          <p:spPr>
            <a:xfrm>
              <a:off x="1154837" y="3844582"/>
              <a:ext cx="2137124" cy="49244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>
                <a:lnSpc>
                  <a:spcPct val="130000"/>
                </a:lnSpc>
              </a:pPr>
              <a:r>
                <a:rPr lang="en-US" altLang="zh-CN" sz="2000" b="1">
                  <a:solidFill>
                    <a:schemeClr val="accent4">
                      <a:lumMod val="75000"/>
                      <a:lumOff val="25000"/>
                    </a:schemeClr>
                  </a:solidFill>
                  <a:latin typeface="+mj-lt"/>
                  <a:ea typeface="Microsoft YaHei" charset="0"/>
                  <a:cs typeface="Microsoft YaHei" charset="0"/>
                </a:rPr>
                <a:t>YOUR</a:t>
              </a:r>
              <a:r>
                <a:rPr lang="zh-CN" altLang="en-US" sz="2000" b="1">
                  <a:solidFill>
                    <a:schemeClr val="accent4">
                      <a:lumMod val="75000"/>
                      <a:lumOff val="25000"/>
                    </a:schemeClr>
                  </a:solidFill>
                  <a:latin typeface="+mj-lt"/>
                  <a:ea typeface="Microsoft YaHei" charset="0"/>
                  <a:cs typeface="Microsoft YaHei" charset="0"/>
                </a:rPr>
                <a:t> </a:t>
              </a:r>
              <a:r>
                <a:rPr lang="en-US" altLang="zh-CN" sz="2000" b="1">
                  <a:solidFill>
                    <a:schemeClr val="accent4">
                      <a:lumMod val="75000"/>
                      <a:lumOff val="25000"/>
                    </a:schemeClr>
                  </a:solidFill>
                  <a:latin typeface="+mj-lt"/>
                  <a:ea typeface="Microsoft YaHei" charset="0"/>
                  <a:cs typeface="Microsoft YaHei" charset="0"/>
                </a:rPr>
                <a:t>TITLE</a:t>
              </a:r>
              <a:r>
                <a:rPr lang="zh-CN" altLang="en-US" sz="2000" b="1">
                  <a:solidFill>
                    <a:schemeClr val="accent4">
                      <a:lumMod val="75000"/>
                      <a:lumOff val="25000"/>
                    </a:schemeClr>
                  </a:solidFill>
                  <a:latin typeface="+mj-lt"/>
                  <a:ea typeface="Microsoft YaHei" charset="0"/>
                  <a:cs typeface="Microsoft YaHei" charset="0"/>
                </a:rPr>
                <a:t> </a:t>
              </a:r>
              <a:r>
                <a:rPr lang="en-US" altLang="zh-CN" sz="2000" b="1">
                  <a:solidFill>
                    <a:schemeClr val="accent4">
                      <a:lumMod val="75000"/>
                      <a:lumOff val="25000"/>
                    </a:schemeClr>
                  </a:solidFill>
                  <a:latin typeface="+mj-lt"/>
                  <a:ea typeface="Microsoft YaHei" charset="0"/>
                  <a:cs typeface="Microsoft YaHei" charset="0"/>
                </a:rPr>
                <a:t>HERE</a:t>
              </a:r>
            </a:p>
          </p:txBody>
        </p:sp>
      </p:grpSp>
      <p:grpSp>
        <p:nvGrpSpPr>
          <p:cNvPr id="37" name="组 36"/>
          <p:cNvGrpSpPr/>
          <p:nvPr/>
        </p:nvGrpSpPr>
        <p:grpSpPr>
          <a:xfrm>
            <a:off x="8998063" y="1697368"/>
            <a:ext cx="2007124" cy="2007124"/>
            <a:chOff x="8998063" y="1697368"/>
            <a:chExt cx="2007124" cy="2007124"/>
          </a:xfrm>
        </p:grpSpPr>
        <p:grpSp>
          <p:nvGrpSpPr>
            <p:cNvPr id="33" name="组 32"/>
            <p:cNvGrpSpPr/>
            <p:nvPr/>
          </p:nvGrpSpPr>
          <p:grpSpPr>
            <a:xfrm>
              <a:off x="8998063" y="1697368"/>
              <a:ext cx="2007124" cy="2007124"/>
              <a:chOff x="8998063" y="1580137"/>
              <a:chExt cx="2007124" cy="2007124"/>
            </a:xfrm>
          </p:grpSpPr>
          <p:sp>
            <p:nvSpPr>
              <p:cNvPr id="13" name="椭圆 12"/>
              <p:cNvSpPr/>
              <p:nvPr/>
            </p:nvSpPr>
            <p:spPr>
              <a:xfrm>
                <a:off x="8998063" y="1580137"/>
                <a:ext cx="2007124" cy="2007124"/>
              </a:xfrm>
              <a:prstGeom prst="ellipse">
                <a:avLst/>
              </a:prstGeom>
              <a:solidFill>
                <a:schemeClr val="accent4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8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32" name="椭圆 31"/>
              <p:cNvSpPr/>
              <p:nvPr/>
            </p:nvSpPr>
            <p:spPr>
              <a:xfrm>
                <a:off x="9076235" y="1658309"/>
                <a:ext cx="1850780" cy="1850780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800" b="1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53" name="Freeform 363"/>
            <p:cNvSpPr>
              <a:spLocks noEditPoints="1"/>
            </p:cNvSpPr>
            <p:nvPr/>
          </p:nvSpPr>
          <p:spPr bwMode="auto">
            <a:xfrm>
              <a:off x="9671625" y="2351502"/>
              <a:ext cx="660400" cy="657990"/>
            </a:xfrm>
            <a:custGeom>
              <a:avLst/>
              <a:gdLst>
                <a:gd name="T0" fmla="*/ 145 w 274"/>
                <a:gd name="T1" fmla="*/ 262 h 273"/>
                <a:gd name="T2" fmla="*/ 189 w 274"/>
                <a:gd name="T3" fmla="*/ 204 h 273"/>
                <a:gd name="T4" fmla="*/ 263 w 274"/>
                <a:gd name="T5" fmla="*/ 204 h 273"/>
                <a:gd name="T6" fmla="*/ 216 w 274"/>
                <a:gd name="T7" fmla="*/ 217 h 273"/>
                <a:gd name="T8" fmla="*/ 104 w 274"/>
                <a:gd name="T9" fmla="*/ 199 h 273"/>
                <a:gd name="T10" fmla="*/ 55 w 274"/>
                <a:gd name="T11" fmla="*/ 186 h 273"/>
                <a:gd name="T12" fmla="*/ 14 w 274"/>
                <a:gd name="T13" fmla="*/ 168 h 273"/>
                <a:gd name="T14" fmla="*/ 44 w 274"/>
                <a:gd name="T15" fmla="*/ 207 h 273"/>
                <a:gd name="T16" fmla="*/ 45 w 274"/>
                <a:gd name="T17" fmla="*/ 217 h 273"/>
                <a:gd name="T18" fmla="*/ 95 w 274"/>
                <a:gd name="T19" fmla="*/ 254 h 273"/>
                <a:gd name="T20" fmla="*/ 86 w 274"/>
                <a:gd name="T21" fmla="*/ 232 h 273"/>
                <a:gd name="T22" fmla="*/ 114 w 274"/>
                <a:gd name="T23" fmla="*/ 255 h 273"/>
                <a:gd name="T24" fmla="*/ 131 w 274"/>
                <a:gd name="T25" fmla="*/ 196 h 273"/>
                <a:gd name="T26" fmla="*/ 110 w 274"/>
                <a:gd name="T27" fmla="*/ 189 h 273"/>
                <a:gd name="T28" fmla="*/ 132 w 274"/>
                <a:gd name="T29" fmla="*/ 145 h 273"/>
                <a:gd name="T30" fmla="*/ 74 w 274"/>
                <a:gd name="T31" fmla="*/ 145 h 273"/>
                <a:gd name="T32" fmla="*/ 67 w 274"/>
                <a:gd name="T33" fmla="*/ 166 h 273"/>
                <a:gd name="T34" fmla="*/ 205 w 274"/>
                <a:gd name="T35" fmla="*/ 111 h 273"/>
                <a:gd name="T36" fmla="*/ 192 w 274"/>
                <a:gd name="T37" fmla="*/ 159 h 273"/>
                <a:gd name="T38" fmla="*/ 150 w 274"/>
                <a:gd name="T39" fmla="*/ 59 h 273"/>
                <a:gd name="T40" fmla="*/ 114 w 274"/>
                <a:gd name="T41" fmla="*/ 94 h 273"/>
                <a:gd name="T42" fmla="*/ 57 w 274"/>
                <a:gd name="T43" fmla="*/ 42 h 273"/>
                <a:gd name="T44" fmla="*/ 9 w 274"/>
                <a:gd name="T45" fmla="*/ 55 h 273"/>
                <a:gd name="T46" fmla="*/ 178 w 274"/>
                <a:gd name="T47" fmla="*/ 23 h 273"/>
                <a:gd name="T48" fmla="*/ 230 w 274"/>
                <a:gd name="T49" fmla="*/ 57 h 273"/>
                <a:gd name="T50" fmla="*/ 137 w 274"/>
                <a:gd name="T51" fmla="*/ 0 h 273"/>
                <a:gd name="T52" fmla="*/ 271 w 274"/>
                <a:gd name="T53" fmla="*/ 108 h 273"/>
                <a:gd name="T54" fmla="*/ 257 w 274"/>
                <a:gd name="T55" fmla="*/ 189 h 273"/>
                <a:gd name="T56" fmla="*/ 260 w 274"/>
                <a:gd name="T57" fmla="*/ 142 h 273"/>
                <a:gd name="T58" fmla="*/ 238 w 274"/>
                <a:gd name="T59" fmla="*/ 133 h 273"/>
                <a:gd name="T60" fmla="*/ 261 w 274"/>
                <a:gd name="T61" fmla="*/ 105 h 273"/>
                <a:gd name="T62" fmla="*/ 206 w 274"/>
                <a:gd name="T63" fmla="*/ 76 h 273"/>
                <a:gd name="T64" fmla="*/ 206 w 274"/>
                <a:gd name="T65" fmla="*/ 103 h 273"/>
                <a:gd name="T66" fmla="*/ 193 w 274"/>
                <a:gd name="T67" fmla="*/ 82 h 273"/>
                <a:gd name="T68" fmla="*/ 169 w 274"/>
                <a:gd name="T69" fmla="*/ 79 h 273"/>
                <a:gd name="T70" fmla="*/ 189 w 274"/>
                <a:gd name="T71" fmla="*/ 66 h 273"/>
                <a:gd name="T72" fmla="*/ 142 w 274"/>
                <a:gd name="T73" fmla="*/ 13 h 273"/>
                <a:gd name="T74" fmla="*/ 136 w 274"/>
                <a:gd name="T75" fmla="*/ 50 h 273"/>
                <a:gd name="T76" fmla="*/ 127 w 274"/>
                <a:gd name="T77" fmla="*/ 11 h 273"/>
                <a:gd name="T78" fmla="*/ 86 w 274"/>
                <a:gd name="T79" fmla="*/ 71 h 273"/>
                <a:gd name="T80" fmla="*/ 104 w 274"/>
                <a:gd name="T81" fmla="*/ 83 h 273"/>
                <a:gd name="T82" fmla="*/ 76 w 274"/>
                <a:gd name="T83" fmla="*/ 105 h 273"/>
                <a:gd name="T84" fmla="*/ 132 w 274"/>
                <a:gd name="T85" fmla="*/ 130 h 273"/>
                <a:gd name="T86" fmla="*/ 140 w 274"/>
                <a:gd name="T87" fmla="*/ 113 h 273"/>
                <a:gd name="T88" fmla="*/ 146 w 274"/>
                <a:gd name="T89" fmla="*/ 131 h 273"/>
                <a:gd name="T90" fmla="*/ 171 w 274"/>
                <a:gd name="T91" fmla="*/ 140 h 273"/>
                <a:gd name="T92" fmla="*/ 142 w 274"/>
                <a:gd name="T93" fmla="*/ 182 h 273"/>
                <a:gd name="T94" fmla="*/ 193 w 274"/>
                <a:gd name="T95" fmla="*/ 191 h 273"/>
                <a:gd name="T96" fmla="*/ 206 w 274"/>
                <a:gd name="T97" fmla="*/ 170 h 273"/>
                <a:gd name="T98" fmla="*/ 206 w 274"/>
                <a:gd name="T99" fmla="*/ 196 h 273"/>
                <a:gd name="T100" fmla="*/ 209 w 274"/>
                <a:gd name="T101" fmla="*/ 207 h 273"/>
                <a:gd name="T102" fmla="*/ 179 w 274"/>
                <a:gd name="T103" fmla="*/ 249 h 273"/>
                <a:gd name="T104" fmla="*/ 212 w 274"/>
                <a:gd name="T105" fmla="*/ 239 h 273"/>
                <a:gd name="T106" fmla="*/ 219 w 274"/>
                <a:gd name="T107" fmla="*/ 246 h 273"/>
                <a:gd name="T108" fmla="*/ 31 w 274"/>
                <a:gd name="T109" fmla="*/ 222 h 273"/>
                <a:gd name="T110" fmla="*/ 14 w 274"/>
                <a:gd name="T111" fmla="*/ 82 h 273"/>
                <a:gd name="T112" fmla="*/ 11 w 274"/>
                <a:gd name="T113" fmla="*/ 130 h 273"/>
                <a:gd name="T114" fmla="*/ 67 w 274"/>
                <a:gd name="T115" fmla="*/ 103 h 273"/>
                <a:gd name="T116" fmla="*/ 63 w 274"/>
                <a:gd name="T117" fmla="*/ 74 h 273"/>
                <a:gd name="T118" fmla="*/ 72 w 274"/>
                <a:gd name="T119" fmla="*/ 67 h 273"/>
                <a:gd name="T120" fmla="*/ 95 w 274"/>
                <a:gd name="T121" fmla="*/ 19 h 273"/>
                <a:gd name="T122" fmla="*/ 58 w 274"/>
                <a:gd name="T123" fmla="*/ 33 h 273"/>
                <a:gd name="T124" fmla="*/ 109 w 274"/>
                <a:gd name="T125" fmla="*/ 4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74" h="273">
                  <a:moveTo>
                    <a:pt x="146" y="196"/>
                  </a:moveTo>
                  <a:lnTo>
                    <a:pt x="143" y="196"/>
                  </a:lnTo>
                  <a:lnTo>
                    <a:pt x="142" y="198"/>
                  </a:lnTo>
                  <a:lnTo>
                    <a:pt x="142" y="200"/>
                  </a:lnTo>
                  <a:lnTo>
                    <a:pt x="142" y="258"/>
                  </a:lnTo>
                  <a:lnTo>
                    <a:pt x="142" y="260"/>
                  </a:lnTo>
                  <a:lnTo>
                    <a:pt x="145" y="262"/>
                  </a:lnTo>
                  <a:lnTo>
                    <a:pt x="147" y="262"/>
                  </a:lnTo>
                  <a:lnTo>
                    <a:pt x="159" y="255"/>
                  </a:lnTo>
                  <a:lnTo>
                    <a:pt x="169" y="245"/>
                  </a:lnTo>
                  <a:lnTo>
                    <a:pt x="178" y="234"/>
                  </a:lnTo>
                  <a:lnTo>
                    <a:pt x="184" y="219"/>
                  </a:lnTo>
                  <a:lnTo>
                    <a:pt x="189" y="207"/>
                  </a:lnTo>
                  <a:lnTo>
                    <a:pt x="189" y="204"/>
                  </a:lnTo>
                  <a:lnTo>
                    <a:pt x="189" y="203"/>
                  </a:lnTo>
                  <a:lnTo>
                    <a:pt x="187" y="202"/>
                  </a:lnTo>
                  <a:lnTo>
                    <a:pt x="168" y="198"/>
                  </a:lnTo>
                  <a:lnTo>
                    <a:pt x="146" y="196"/>
                  </a:lnTo>
                  <a:close/>
                  <a:moveTo>
                    <a:pt x="242" y="191"/>
                  </a:moveTo>
                  <a:lnTo>
                    <a:pt x="254" y="195"/>
                  </a:lnTo>
                  <a:lnTo>
                    <a:pt x="263" y="204"/>
                  </a:lnTo>
                  <a:lnTo>
                    <a:pt x="267" y="217"/>
                  </a:lnTo>
                  <a:lnTo>
                    <a:pt x="263" y="230"/>
                  </a:lnTo>
                  <a:lnTo>
                    <a:pt x="254" y="239"/>
                  </a:lnTo>
                  <a:lnTo>
                    <a:pt x="242" y="242"/>
                  </a:lnTo>
                  <a:lnTo>
                    <a:pt x="229" y="239"/>
                  </a:lnTo>
                  <a:lnTo>
                    <a:pt x="219" y="230"/>
                  </a:lnTo>
                  <a:lnTo>
                    <a:pt x="216" y="217"/>
                  </a:lnTo>
                  <a:lnTo>
                    <a:pt x="219" y="204"/>
                  </a:lnTo>
                  <a:lnTo>
                    <a:pt x="229" y="195"/>
                  </a:lnTo>
                  <a:lnTo>
                    <a:pt x="242" y="191"/>
                  </a:lnTo>
                  <a:close/>
                  <a:moveTo>
                    <a:pt x="78" y="173"/>
                  </a:moveTo>
                  <a:lnTo>
                    <a:pt x="91" y="177"/>
                  </a:lnTo>
                  <a:lnTo>
                    <a:pt x="100" y="186"/>
                  </a:lnTo>
                  <a:lnTo>
                    <a:pt x="104" y="199"/>
                  </a:lnTo>
                  <a:lnTo>
                    <a:pt x="100" y="212"/>
                  </a:lnTo>
                  <a:lnTo>
                    <a:pt x="91" y="222"/>
                  </a:lnTo>
                  <a:lnTo>
                    <a:pt x="78" y="225"/>
                  </a:lnTo>
                  <a:lnTo>
                    <a:pt x="65" y="222"/>
                  </a:lnTo>
                  <a:lnTo>
                    <a:pt x="55" y="212"/>
                  </a:lnTo>
                  <a:lnTo>
                    <a:pt x="53" y="199"/>
                  </a:lnTo>
                  <a:lnTo>
                    <a:pt x="55" y="186"/>
                  </a:lnTo>
                  <a:lnTo>
                    <a:pt x="65" y="177"/>
                  </a:lnTo>
                  <a:lnTo>
                    <a:pt x="78" y="173"/>
                  </a:lnTo>
                  <a:close/>
                  <a:moveTo>
                    <a:pt x="14" y="142"/>
                  </a:moveTo>
                  <a:lnTo>
                    <a:pt x="12" y="142"/>
                  </a:lnTo>
                  <a:lnTo>
                    <a:pt x="11" y="144"/>
                  </a:lnTo>
                  <a:lnTo>
                    <a:pt x="11" y="145"/>
                  </a:lnTo>
                  <a:lnTo>
                    <a:pt x="14" y="168"/>
                  </a:lnTo>
                  <a:lnTo>
                    <a:pt x="22" y="189"/>
                  </a:lnTo>
                  <a:lnTo>
                    <a:pt x="32" y="208"/>
                  </a:lnTo>
                  <a:lnTo>
                    <a:pt x="34" y="209"/>
                  </a:lnTo>
                  <a:lnTo>
                    <a:pt x="36" y="211"/>
                  </a:lnTo>
                  <a:lnTo>
                    <a:pt x="37" y="209"/>
                  </a:lnTo>
                  <a:lnTo>
                    <a:pt x="42" y="207"/>
                  </a:lnTo>
                  <a:lnTo>
                    <a:pt x="44" y="207"/>
                  </a:lnTo>
                  <a:lnTo>
                    <a:pt x="45" y="207"/>
                  </a:lnTo>
                  <a:lnTo>
                    <a:pt x="46" y="208"/>
                  </a:lnTo>
                  <a:lnTo>
                    <a:pt x="48" y="211"/>
                  </a:lnTo>
                  <a:lnTo>
                    <a:pt x="48" y="212"/>
                  </a:lnTo>
                  <a:lnTo>
                    <a:pt x="48" y="214"/>
                  </a:lnTo>
                  <a:lnTo>
                    <a:pt x="46" y="216"/>
                  </a:lnTo>
                  <a:lnTo>
                    <a:pt x="45" y="217"/>
                  </a:lnTo>
                  <a:lnTo>
                    <a:pt x="42" y="218"/>
                  </a:lnTo>
                  <a:lnTo>
                    <a:pt x="42" y="221"/>
                  </a:lnTo>
                  <a:lnTo>
                    <a:pt x="44" y="222"/>
                  </a:lnTo>
                  <a:lnTo>
                    <a:pt x="65" y="241"/>
                  </a:lnTo>
                  <a:lnTo>
                    <a:pt x="91" y="255"/>
                  </a:lnTo>
                  <a:lnTo>
                    <a:pt x="94" y="255"/>
                  </a:lnTo>
                  <a:lnTo>
                    <a:pt x="95" y="254"/>
                  </a:lnTo>
                  <a:lnTo>
                    <a:pt x="96" y="253"/>
                  </a:lnTo>
                  <a:lnTo>
                    <a:pt x="96" y="251"/>
                  </a:lnTo>
                  <a:lnTo>
                    <a:pt x="95" y="249"/>
                  </a:lnTo>
                  <a:lnTo>
                    <a:pt x="91" y="242"/>
                  </a:lnTo>
                  <a:lnTo>
                    <a:pt x="86" y="235"/>
                  </a:lnTo>
                  <a:lnTo>
                    <a:pt x="86" y="234"/>
                  </a:lnTo>
                  <a:lnTo>
                    <a:pt x="86" y="232"/>
                  </a:lnTo>
                  <a:lnTo>
                    <a:pt x="87" y="231"/>
                  </a:lnTo>
                  <a:lnTo>
                    <a:pt x="90" y="230"/>
                  </a:lnTo>
                  <a:lnTo>
                    <a:pt x="91" y="228"/>
                  </a:lnTo>
                  <a:lnTo>
                    <a:pt x="94" y="230"/>
                  </a:lnTo>
                  <a:lnTo>
                    <a:pt x="95" y="231"/>
                  </a:lnTo>
                  <a:lnTo>
                    <a:pt x="104" y="244"/>
                  </a:lnTo>
                  <a:lnTo>
                    <a:pt x="114" y="255"/>
                  </a:lnTo>
                  <a:lnTo>
                    <a:pt x="127" y="262"/>
                  </a:lnTo>
                  <a:lnTo>
                    <a:pt x="129" y="262"/>
                  </a:lnTo>
                  <a:lnTo>
                    <a:pt x="132" y="260"/>
                  </a:lnTo>
                  <a:lnTo>
                    <a:pt x="132" y="258"/>
                  </a:lnTo>
                  <a:lnTo>
                    <a:pt x="132" y="200"/>
                  </a:lnTo>
                  <a:lnTo>
                    <a:pt x="132" y="198"/>
                  </a:lnTo>
                  <a:lnTo>
                    <a:pt x="131" y="196"/>
                  </a:lnTo>
                  <a:lnTo>
                    <a:pt x="128" y="196"/>
                  </a:lnTo>
                  <a:lnTo>
                    <a:pt x="114" y="198"/>
                  </a:lnTo>
                  <a:lnTo>
                    <a:pt x="111" y="196"/>
                  </a:lnTo>
                  <a:lnTo>
                    <a:pt x="110" y="195"/>
                  </a:lnTo>
                  <a:lnTo>
                    <a:pt x="109" y="194"/>
                  </a:lnTo>
                  <a:lnTo>
                    <a:pt x="109" y="191"/>
                  </a:lnTo>
                  <a:lnTo>
                    <a:pt x="110" y="189"/>
                  </a:lnTo>
                  <a:lnTo>
                    <a:pt x="111" y="189"/>
                  </a:lnTo>
                  <a:lnTo>
                    <a:pt x="113" y="188"/>
                  </a:lnTo>
                  <a:lnTo>
                    <a:pt x="128" y="186"/>
                  </a:lnTo>
                  <a:lnTo>
                    <a:pt x="131" y="186"/>
                  </a:lnTo>
                  <a:lnTo>
                    <a:pt x="132" y="185"/>
                  </a:lnTo>
                  <a:lnTo>
                    <a:pt x="132" y="182"/>
                  </a:lnTo>
                  <a:lnTo>
                    <a:pt x="132" y="145"/>
                  </a:lnTo>
                  <a:lnTo>
                    <a:pt x="132" y="143"/>
                  </a:lnTo>
                  <a:lnTo>
                    <a:pt x="131" y="142"/>
                  </a:lnTo>
                  <a:lnTo>
                    <a:pt x="128" y="142"/>
                  </a:lnTo>
                  <a:lnTo>
                    <a:pt x="78" y="142"/>
                  </a:lnTo>
                  <a:lnTo>
                    <a:pt x="76" y="142"/>
                  </a:lnTo>
                  <a:lnTo>
                    <a:pt x="74" y="143"/>
                  </a:lnTo>
                  <a:lnTo>
                    <a:pt x="74" y="145"/>
                  </a:lnTo>
                  <a:lnTo>
                    <a:pt x="76" y="163"/>
                  </a:lnTo>
                  <a:lnTo>
                    <a:pt x="74" y="166"/>
                  </a:lnTo>
                  <a:lnTo>
                    <a:pt x="73" y="167"/>
                  </a:lnTo>
                  <a:lnTo>
                    <a:pt x="72" y="168"/>
                  </a:lnTo>
                  <a:lnTo>
                    <a:pt x="69" y="168"/>
                  </a:lnTo>
                  <a:lnTo>
                    <a:pt x="68" y="167"/>
                  </a:lnTo>
                  <a:lnTo>
                    <a:pt x="67" y="166"/>
                  </a:lnTo>
                  <a:lnTo>
                    <a:pt x="65" y="165"/>
                  </a:lnTo>
                  <a:lnTo>
                    <a:pt x="64" y="145"/>
                  </a:lnTo>
                  <a:lnTo>
                    <a:pt x="64" y="143"/>
                  </a:lnTo>
                  <a:lnTo>
                    <a:pt x="63" y="142"/>
                  </a:lnTo>
                  <a:lnTo>
                    <a:pt x="60" y="142"/>
                  </a:lnTo>
                  <a:lnTo>
                    <a:pt x="14" y="142"/>
                  </a:lnTo>
                  <a:close/>
                  <a:moveTo>
                    <a:pt x="205" y="111"/>
                  </a:moveTo>
                  <a:lnTo>
                    <a:pt x="217" y="115"/>
                  </a:lnTo>
                  <a:lnTo>
                    <a:pt x="226" y="124"/>
                  </a:lnTo>
                  <a:lnTo>
                    <a:pt x="230" y="136"/>
                  </a:lnTo>
                  <a:lnTo>
                    <a:pt x="226" y="149"/>
                  </a:lnTo>
                  <a:lnTo>
                    <a:pt x="217" y="159"/>
                  </a:lnTo>
                  <a:lnTo>
                    <a:pt x="205" y="162"/>
                  </a:lnTo>
                  <a:lnTo>
                    <a:pt x="192" y="159"/>
                  </a:lnTo>
                  <a:lnTo>
                    <a:pt x="183" y="149"/>
                  </a:lnTo>
                  <a:lnTo>
                    <a:pt x="179" y="136"/>
                  </a:lnTo>
                  <a:lnTo>
                    <a:pt x="183" y="124"/>
                  </a:lnTo>
                  <a:lnTo>
                    <a:pt x="192" y="115"/>
                  </a:lnTo>
                  <a:lnTo>
                    <a:pt x="205" y="111"/>
                  </a:lnTo>
                  <a:close/>
                  <a:moveTo>
                    <a:pt x="137" y="56"/>
                  </a:moveTo>
                  <a:lnTo>
                    <a:pt x="150" y="59"/>
                  </a:lnTo>
                  <a:lnTo>
                    <a:pt x="159" y="69"/>
                  </a:lnTo>
                  <a:lnTo>
                    <a:pt x="163" y="82"/>
                  </a:lnTo>
                  <a:lnTo>
                    <a:pt x="159" y="94"/>
                  </a:lnTo>
                  <a:lnTo>
                    <a:pt x="150" y="103"/>
                  </a:lnTo>
                  <a:lnTo>
                    <a:pt x="137" y="107"/>
                  </a:lnTo>
                  <a:lnTo>
                    <a:pt x="124" y="103"/>
                  </a:lnTo>
                  <a:lnTo>
                    <a:pt x="114" y="94"/>
                  </a:lnTo>
                  <a:lnTo>
                    <a:pt x="111" y="82"/>
                  </a:lnTo>
                  <a:lnTo>
                    <a:pt x="114" y="69"/>
                  </a:lnTo>
                  <a:lnTo>
                    <a:pt x="124" y="59"/>
                  </a:lnTo>
                  <a:lnTo>
                    <a:pt x="137" y="56"/>
                  </a:lnTo>
                  <a:close/>
                  <a:moveTo>
                    <a:pt x="35" y="29"/>
                  </a:moveTo>
                  <a:lnTo>
                    <a:pt x="48" y="33"/>
                  </a:lnTo>
                  <a:lnTo>
                    <a:pt x="57" y="42"/>
                  </a:lnTo>
                  <a:lnTo>
                    <a:pt x="60" y="55"/>
                  </a:lnTo>
                  <a:lnTo>
                    <a:pt x="57" y="67"/>
                  </a:lnTo>
                  <a:lnTo>
                    <a:pt x="48" y="76"/>
                  </a:lnTo>
                  <a:lnTo>
                    <a:pt x="35" y="80"/>
                  </a:lnTo>
                  <a:lnTo>
                    <a:pt x="22" y="76"/>
                  </a:lnTo>
                  <a:lnTo>
                    <a:pt x="13" y="67"/>
                  </a:lnTo>
                  <a:lnTo>
                    <a:pt x="9" y="55"/>
                  </a:lnTo>
                  <a:lnTo>
                    <a:pt x="13" y="42"/>
                  </a:lnTo>
                  <a:lnTo>
                    <a:pt x="22" y="33"/>
                  </a:lnTo>
                  <a:lnTo>
                    <a:pt x="35" y="29"/>
                  </a:lnTo>
                  <a:close/>
                  <a:moveTo>
                    <a:pt x="182" y="18"/>
                  </a:moveTo>
                  <a:lnTo>
                    <a:pt x="179" y="19"/>
                  </a:lnTo>
                  <a:lnTo>
                    <a:pt x="178" y="20"/>
                  </a:lnTo>
                  <a:lnTo>
                    <a:pt x="178" y="23"/>
                  </a:lnTo>
                  <a:lnTo>
                    <a:pt x="179" y="24"/>
                  </a:lnTo>
                  <a:lnTo>
                    <a:pt x="191" y="43"/>
                  </a:lnTo>
                  <a:lnTo>
                    <a:pt x="200" y="65"/>
                  </a:lnTo>
                  <a:lnTo>
                    <a:pt x="201" y="66"/>
                  </a:lnTo>
                  <a:lnTo>
                    <a:pt x="202" y="67"/>
                  </a:lnTo>
                  <a:lnTo>
                    <a:pt x="205" y="67"/>
                  </a:lnTo>
                  <a:lnTo>
                    <a:pt x="230" y="57"/>
                  </a:lnTo>
                  <a:lnTo>
                    <a:pt x="232" y="55"/>
                  </a:lnTo>
                  <a:lnTo>
                    <a:pt x="232" y="53"/>
                  </a:lnTo>
                  <a:lnTo>
                    <a:pt x="230" y="51"/>
                  </a:lnTo>
                  <a:lnTo>
                    <a:pt x="209" y="32"/>
                  </a:lnTo>
                  <a:lnTo>
                    <a:pt x="183" y="18"/>
                  </a:lnTo>
                  <a:lnTo>
                    <a:pt x="182" y="18"/>
                  </a:lnTo>
                  <a:close/>
                  <a:moveTo>
                    <a:pt x="137" y="0"/>
                  </a:moveTo>
                  <a:lnTo>
                    <a:pt x="164" y="2"/>
                  </a:lnTo>
                  <a:lnTo>
                    <a:pt x="189" y="10"/>
                  </a:lnTo>
                  <a:lnTo>
                    <a:pt x="212" y="23"/>
                  </a:lnTo>
                  <a:lnTo>
                    <a:pt x="233" y="39"/>
                  </a:lnTo>
                  <a:lnTo>
                    <a:pt x="249" y="59"/>
                  </a:lnTo>
                  <a:lnTo>
                    <a:pt x="262" y="83"/>
                  </a:lnTo>
                  <a:lnTo>
                    <a:pt x="271" y="108"/>
                  </a:lnTo>
                  <a:lnTo>
                    <a:pt x="274" y="136"/>
                  </a:lnTo>
                  <a:lnTo>
                    <a:pt x="271" y="163"/>
                  </a:lnTo>
                  <a:lnTo>
                    <a:pt x="263" y="188"/>
                  </a:lnTo>
                  <a:lnTo>
                    <a:pt x="263" y="189"/>
                  </a:lnTo>
                  <a:lnTo>
                    <a:pt x="262" y="190"/>
                  </a:lnTo>
                  <a:lnTo>
                    <a:pt x="260" y="190"/>
                  </a:lnTo>
                  <a:lnTo>
                    <a:pt x="257" y="189"/>
                  </a:lnTo>
                  <a:lnTo>
                    <a:pt x="254" y="186"/>
                  </a:lnTo>
                  <a:lnTo>
                    <a:pt x="254" y="184"/>
                  </a:lnTo>
                  <a:lnTo>
                    <a:pt x="261" y="166"/>
                  </a:lnTo>
                  <a:lnTo>
                    <a:pt x="263" y="145"/>
                  </a:lnTo>
                  <a:lnTo>
                    <a:pt x="263" y="144"/>
                  </a:lnTo>
                  <a:lnTo>
                    <a:pt x="262" y="142"/>
                  </a:lnTo>
                  <a:lnTo>
                    <a:pt x="260" y="142"/>
                  </a:lnTo>
                  <a:lnTo>
                    <a:pt x="240" y="142"/>
                  </a:lnTo>
                  <a:lnTo>
                    <a:pt x="239" y="142"/>
                  </a:lnTo>
                  <a:lnTo>
                    <a:pt x="238" y="140"/>
                  </a:lnTo>
                  <a:lnTo>
                    <a:pt x="237" y="139"/>
                  </a:lnTo>
                  <a:lnTo>
                    <a:pt x="237" y="136"/>
                  </a:lnTo>
                  <a:lnTo>
                    <a:pt x="237" y="135"/>
                  </a:lnTo>
                  <a:lnTo>
                    <a:pt x="238" y="133"/>
                  </a:lnTo>
                  <a:lnTo>
                    <a:pt x="239" y="133"/>
                  </a:lnTo>
                  <a:lnTo>
                    <a:pt x="240" y="131"/>
                  </a:lnTo>
                  <a:lnTo>
                    <a:pt x="260" y="131"/>
                  </a:lnTo>
                  <a:lnTo>
                    <a:pt x="262" y="131"/>
                  </a:lnTo>
                  <a:lnTo>
                    <a:pt x="263" y="130"/>
                  </a:lnTo>
                  <a:lnTo>
                    <a:pt x="263" y="127"/>
                  </a:lnTo>
                  <a:lnTo>
                    <a:pt x="261" y="105"/>
                  </a:lnTo>
                  <a:lnTo>
                    <a:pt x="253" y="84"/>
                  </a:lnTo>
                  <a:lnTo>
                    <a:pt x="242" y="65"/>
                  </a:lnTo>
                  <a:lnTo>
                    <a:pt x="240" y="64"/>
                  </a:lnTo>
                  <a:lnTo>
                    <a:pt x="239" y="64"/>
                  </a:lnTo>
                  <a:lnTo>
                    <a:pt x="237" y="64"/>
                  </a:lnTo>
                  <a:lnTo>
                    <a:pt x="223" y="71"/>
                  </a:lnTo>
                  <a:lnTo>
                    <a:pt x="206" y="76"/>
                  </a:lnTo>
                  <a:lnTo>
                    <a:pt x="205" y="78"/>
                  </a:lnTo>
                  <a:lnTo>
                    <a:pt x="203" y="79"/>
                  </a:lnTo>
                  <a:lnTo>
                    <a:pt x="203" y="82"/>
                  </a:lnTo>
                  <a:lnTo>
                    <a:pt x="206" y="90"/>
                  </a:lnTo>
                  <a:lnTo>
                    <a:pt x="207" y="101"/>
                  </a:lnTo>
                  <a:lnTo>
                    <a:pt x="207" y="102"/>
                  </a:lnTo>
                  <a:lnTo>
                    <a:pt x="206" y="103"/>
                  </a:lnTo>
                  <a:lnTo>
                    <a:pt x="205" y="105"/>
                  </a:lnTo>
                  <a:lnTo>
                    <a:pt x="203" y="105"/>
                  </a:lnTo>
                  <a:lnTo>
                    <a:pt x="201" y="105"/>
                  </a:lnTo>
                  <a:lnTo>
                    <a:pt x="198" y="103"/>
                  </a:lnTo>
                  <a:lnTo>
                    <a:pt x="198" y="102"/>
                  </a:lnTo>
                  <a:lnTo>
                    <a:pt x="194" y="84"/>
                  </a:lnTo>
                  <a:lnTo>
                    <a:pt x="193" y="82"/>
                  </a:lnTo>
                  <a:lnTo>
                    <a:pt x="192" y="82"/>
                  </a:lnTo>
                  <a:lnTo>
                    <a:pt x="191" y="82"/>
                  </a:lnTo>
                  <a:lnTo>
                    <a:pt x="173" y="84"/>
                  </a:lnTo>
                  <a:lnTo>
                    <a:pt x="171" y="84"/>
                  </a:lnTo>
                  <a:lnTo>
                    <a:pt x="170" y="83"/>
                  </a:lnTo>
                  <a:lnTo>
                    <a:pt x="169" y="82"/>
                  </a:lnTo>
                  <a:lnTo>
                    <a:pt x="169" y="79"/>
                  </a:lnTo>
                  <a:lnTo>
                    <a:pt x="169" y="78"/>
                  </a:lnTo>
                  <a:lnTo>
                    <a:pt x="170" y="75"/>
                  </a:lnTo>
                  <a:lnTo>
                    <a:pt x="171" y="74"/>
                  </a:lnTo>
                  <a:lnTo>
                    <a:pt x="187" y="71"/>
                  </a:lnTo>
                  <a:lnTo>
                    <a:pt x="189" y="71"/>
                  </a:lnTo>
                  <a:lnTo>
                    <a:pt x="189" y="69"/>
                  </a:lnTo>
                  <a:lnTo>
                    <a:pt x="189" y="66"/>
                  </a:lnTo>
                  <a:lnTo>
                    <a:pt x="184" y="53"/>
                  </a:lnTo>
                  <a:lnTo>
                    <a:pt x="178" y="41"/>
                  </a:lnTo>
                  <a:lnTo>
                    <a:pt x="169" y="28"/>
                  </a:lnTo>
                  <a:lnTo>
                    <a:pt x="159" y="18"/>
                  </a:lnTo>
                  <a:lnTo>
                    <a:pt x="147" y="11"/>
                  </a:lnTo>
                  <a:lnTo>
                    <a:pt x="145" y="11"/>
                  </a:lnTo>
                  <a:lnTo>
                    <a:pt x="142" y="13"/>
                  </a:lnTo>
                  <a:lnTo>
                    <a:pt x="142" y="15"/>
                  </a:lnTo>
                  <a:lnTo>
                    <a:pt x="142" y="46"/>
                  </a:lnTo>
                  <a:lnTo>
                    <a:pt x="142" y="47"/>
                  </a:lnTo>
                  <a:lnTo>
                    <a:pt x="141" y="48"/>
                  </a:lnTo>
                  <a:lnTo>
                    <a:pt x="140" y="50"/>
                  </a:lnTo>
                  <a:lnTo>
                    <a:pt x="137" y="50"/>
                  </a:lnTo>
                  <a:lnTo>
                    <a:pt x="136" y="50"/>
                  </a:lnTo>
                  <a:lnTo>
                    <a:pt x="133" y="48"/>
                  </a:lnTo>
                  <a:lnTo>
                    <a:pt x="133" y="47"/>
                  </a:lnTo>
                  <a:lnTo>
                    <a:pt x="132" y="46"/>
                  </a:lnTo>
                  <a:lnTo>
                    <a:pt x="132" y="15"/>
                  </a:lnTo>
                  <a:lnTo>
                    <a:pt x="132" y="13"/>
                  </a:lnTo>
                  <a:lnTo>
                    <a:pt x="129" y="11"/>
                  </a:lnTo>
                  <a:lnTo>
                    <a:pt x="127" y="11"/>
                  </a:lnTo>
                  <a:lnTo>
                    <a:pt x="115" y="18"/>
                  </a:lnTo>
                  <a:lnTo>
                    <a:pt x="105" y="28"/>
                  </a:lnTo>
                  <a:lnTo>
                    <a:pt x="96" y="41"/>
                  </a:lnTo>
                  <a:lnTo>
                    <a:pt x="90" y="53"/>
                  </a:lnTo>
                  <a:lnTo>
                    <a:pt x="85" y="66"/>
                  </a:lnTo>
                  <a:lnTo>
                    <a:pt x="85" y="69"/>
                  </a:lnTo>
                  <a:lnTo>
                    <a:pt x="86" y="71"/>
                  </a:lnTo>
                  <a:lnTo>
                    <a:pt x="87" y="71"/>
                  </a:lnTo>
                  <a:lnTo>
                    <a:pt x="101" y="74"/>
                  </a:lnTo>
                  <a:lnTo>
                    <a:pt x="104" y="75"/>
                  </a:lnTo>
                  <a:lnTo>
                    <a:pt x="104" y="78"/>
                  </a:lnTo>
                  <a:lnTo>
                    <a:pt x="105" y="79"/>
                  </a:lnTo>
                  <a:lnTo>
                    <a:pt x="104" y="82"/>
                  </a:lnTo>
                  <a:lnTo>
                    <a:pt x="104" y="83"/>
                  </a:lnTo>
                  <a:lnTo>
                    <a:pt x="101" y="84"/>
                  </a:lnTo>
                  <a:lnTo>
                    <a:pt x="100" y="84"/>
                  </a:lnTo>
                  <a:lnTo>
                    <a:pt x="85" y="82"/>
                  </a:lnTo>
                  <a:lnTo>
                    <a:pt x="82" y="82"/>
                  </a:lnTo>
                  <a:lnTo>
                    <a:pt x="81" y="82"/>
                  </a:lnTo>
                  <a:lnTo>
                    <a:pt x="80" y="84"/>
                  </a:lnTo>
                  <a:lnTo>
                    <a:pt x="76" y="105"/>
                  </a:lnTo>
                  <a:lnTo>
                    <a:pt x="74" y="127"/>
                  </a:lnTo>
                  <a:lnTo>
                    <a:pt x="74" y="130"/>
                  </a:lnTo>
                  <a:lnTo>
                    <a:pt x="76" y="131"/>
                  </a:lnTo>
                  <a:lnTo>
                    <a:pt x="78" y="131"/>
                  </a:lnTo>
                  <a:lnTo>
                    <a:pt x="128" y="131"/>
                  </a:lnTo>
                  <a:lnTo>
                    <a:pt x="131" y="131"/>
                  </a:lnTo>
                  <a:lnTo>
                    <a:pt x="132" y="130"/>
                  </a:lnTo>
                  <a:lnTo>
                    <a:pt x="132" y="127"/>
                  </a:lnTo>
                  <a:lnTo>
                    <a:pt x="132" y="117"/>
                  </a:lnTo>
                  <a:lnTo>
                    <a:pt x="133" y="116"/>
                  </a:lnTo>
                  <a:lnTo>
                    <a:pt x="133" y="115"/>
                  </a:lnTo>
                  <a:lnTo>
                    <a:pt x="136" y="113"/>
                  </a:lnTo>
                  <a:lnTo>
                    <a:pt x="137" y="113"/>
                  </a:lnTo>
                  <a:lnTo>
                    <a:pt x="140" y="113"/>
                  </a:lnTo>
                  <a:lnTo>
                    <a:pt x="141" y="115"/>
                  </a:lnTo>
                  <a:lnTo>
                    <a:pt x="142" y="116"/>
                  </a:lnTo>
                  <a:lnTo>
                    <a:pt x="142" y="117"/>
                  </a:lnTo>
                  <a:lnTo>
                    <a:pt x="142" y="127"/>
                  </a:lnTo>
                  <a:lnTo>
                    <a:pt x="142" y="130"/>
                  </a:lnTo>
                  <a:lnTo>
                    <a:pt x="143" y="131"/>
                  </a:lnTo>
                  <a:lnTo>
                    <a:pt x="146" y="131"/>
                  </a:lnTo>
                  <a:lnTo>
                    <a:pt x="169" y="131"/>
                  </a:lnTo>
                  <a:lnTo>
                    <a:pt x="170" y="133"/>
                  </a:lnTo>
                  <a:lnTo>
                    <a:pt x="171" y="133"/>
                  </a:lnTo>
                  <a:lnTo>
                    <a:pt x="173" y="135"/>
                  </a:lnTo>
                  <a:lnTo>
                    <a:pt x="173" y="136"/>
                  </a:lnTo>
                  <a:lnTo>
                    <a:pt x="173" y="139"/>
                  </a:lnTo>
                  <a:lnTo>
                    <a:pt x="171" y="140"/>
                  </a:lnTo>
                  <a:lnTo>
                    <a:pt x="170" y="142"/>
                  </a:lnTo>
                  <a:lnTo>
                    <a:pt x="169" y="142"/>
                  </a:lnTo>
                  <a:lnTo>
                    <a:pt x="146" y="142"/>
                  </a:lnTo>
                  <a:lnTo>
                    <a:pt x="143" y="142"/>
                  </a:lnTo>
                  <a:lnTo>
                    <a:pt x="142" y="143"/>
                  </a:lnTo>
                  <a:lnTo>
                    <a:pt x="142" y="145"/>
                  </a:lnTo>
                  <a:lnTo>
                    <a:pt x="142" y="182"/>
                  </a:lnTo>
                  <a:lnTo>
                    <a:pt x="142" y="185"/>
                  </a:lnTo>
                  <a:lnTo>
                    <a:pt x="143" y="186"/>
                  </a:lnTo>
                  <a:lnTo>
                    <a:pt x="146" y="186"/>
                  </a:lnTo>
                  <a:lnTo>
                    <a:pt x="169" y="189"/>
                  </a:lnTo>
                  <a:lnTo>
                    <a:pt x="191" y="193"/>
                  </a:lnTo>
                  <a:lnTo>
                    <a:pt x="192" y="193"/>
                  </a:lnTo>
                  <a:lnTo>
                    <a:pt x="193" y="191"/>
                  </a:lnTo>
                  <a:lnTo>
                    <a:pt x="194" y="189"/>
                  </a:lnTo>
                  <a:lnTo>
                    <a:pt x="198" y="172"/>
                  </a:lnTo>
                  <a:lnTo>
                    <a:pt x="198" y="170"/>
                  </a:lnTo>
                  <a:lnTo>
                    <a:pt x="201" y="170"/>
                  </a:lnTo>
                  <a:lnTo>
                    <a:pt x="202" y="168"/>
                  </a:lnTo>
                  <a:lnTo>
                    <a:pt x="205" y="170"/>
                  </a:lnTo>
                  <a:lnTo>
                    <a:pt x="206" y="170"/>
                  </a:lnTo>
                  <a:lnTo>
                    <a:pt x="207" y="172"/>
                  </a:lnTo>
                  <a:lnTo>
                    <a:pt x="207" y="173"/>
                  </a:lnTo>
                  <a:lnTo>
                    <a:pt x="206" y="182"/>
                  </a:lnTo>
                  <a:lnTo>
                    <a:pt x="203" y="191"/>
                  </a:lnTo>
                  <a:lnTo>
                    <a:pt x="203" y="194"/>
                  </a:lnTo>
                  <a:lnTo>
                    <a:pt x="205" y="195"/>
                  </a:lnTo>
                  <a:lnTo>
                    <a:pt x="206" y="196"/>
                  </a:lnTo>
                  <a:lnTo>
                    <a:pt x="209" y="198"/>
                  </a:lnTo>
                  <a:lnTo>
                    <a:pt x="211" y="198"/>
                  </a:lnTo>
                  <a:lnTo>
                    <a:pt x="212" y="200"/>
                  </a:lnTo>
                  <a:lnTo>
                    <a:pt x="212" y="202"/>
                  </a:lnTo>
                  <a:lnTo>
                    <a:pt x="212" y="204"/>
                  </a:lnTo>
                  <a:lnTo>
                    <a:pt x="211" y="205"/>
                  </a:lnTo>
                  <a:lnTo>
                    <a:pt x="209" y="207"/>
                  </a:lnTo>
                  <a:lnTo>
                    <a:pt x="207" y="207"/>
                  </a:lnTo>
                  <a:lnTo>
                    <a:pt x="205" y="205"/>
                  </a:lnTo>
                  <a:lnTo>
                    <a:pt x="202" y="205"/>
                  </a:lnTo>
                  <a:lnTo>
                    <a:pt x="201" y="207"/>
                  </a:lnTo>
                  <a:lnTo>
                    <a:pt x="200" y="208"/>
                  </a:lnTo>
                  <a:lnTo>
                    <a:pt x="191" y="230"/>
                  </a:lnTo>
                  <a:lnTo>
                    <a:pt x="179" y="249"/>
                  </a:lnTo>
                  <a:lnTo>
                    <a:pt x="178" y="251"/>
                  </a:lnTo>
                  <a:lnTo>
                    <a:pt x="178" y="253"/>
                  </a:lnTo>
                  <a:lnTo>
                    <a:pt x="179" y="254"/>
                  </a:lnTo>
                  <a:lnTo>
                    <a:pt x="182" y="255"/>
                  </a:lnTo>
                  <a:lnTo>
                    <a:pt x="183" y="255"/>
                  </a:lnTo>
                  <a:lnTo>
                    <a:pt x="198" y="248"/>
                  </a:lnTo>
                  <a:lnTo>
                    <a:pt x="212" y="239"/>
                  </a:lnTo>
                  <a:lnTo>
                    <a:pt x="215" y="237"/>
                  </a:lnTo>
                  <a:lnTo>
                    <a:pt x="217" y="239"/>
                  </a:lnTo>
                  <a:lnTo>
                    <a:pt x="219" y="240"/>
                  </a:lnTo>
                  <a:lnTo>
                    <a:pt x="220" y="241"/>
                  </a:lnTo>
                  <a:lnTo>
                    <a:pt x="220" y="244"/>
                  </a:lnTo>
                  <a:lnTo>
                    <a:pt x="220" y="245"/>
                  </a:lnTo>
                  <a:lnTo>
                    <a:pt x="219" y="246"/>
                  </a:lnTo>
                  <a:lnTo>
                    <a:pt x="194" y="260"/>
                  </a:lnTo>
                  <a:lnTo>
                    <a:pt x="166" y="271"/>
                  </a:lnTo>
                  <a:lnTo>
                    <a:pt x="137" y="273"/>
                  </a:lnTo>
                  <a:lnTo>
                    <a:pt x="106" y="269"/>
                  </a:lnTo>
                  <a:lnTo>
                    <a:pt x="77" y="259"/>
                  </a:lnTo>
                  <a:lnTo>
                    <a:pt x="51" y="244"/>
                  </a:lnTo>
                  <a:lnTo>
                    <a:pt x="31" y="222"/>
                  </a:lnTo>
                  <a:lnTo>
                    <a:pt x="14" y="196"/>
                  </a:lnTo>
                  <a:lnTo>
                    <a:pt x="4" y="168"/>
                  </a:lnTo>
                  <a:lnTo>
                    <a:pt x="0" y="136"/>
                  </a:lnTo>
                  <a:lnTo>
                    <a:pt x="3" y="108"/>
                  </a:lnTo>
                  <a:lnTo>
                    <a:pt x="12" y="83"/>
                  </a:lnTo>
                  <a:lnTo>
                    <a:pt x="12" y="82"/>
                  </a:lnTo>
                  <a:lnTo>
                    <a:pt x="14" y="82"/>
                  </a:lnTo>
                  <a:lnTo>
                    <a:pt x="16" y="82"/>
                  </a:lnTo>
                  <a:lnTo>
                    <a:pt x="18" y="83"/>
                  </a:lnTo>
                  <a:lnTo>
                    <a:pt x="21" y="84"/>
                  </a:lnTo>
                  <a:lnTo>
                    <a:pt x="19" y="88"/>
                  </a:lnTo>
                  <a:lnTo>
                    <a:pt x="13" y="107"/>
                  </a:lnTo>
                  <a:lnTo>
                    <a:pt x="11" y="127"/>
                  </a:lnTo>
                  <a:lnTo>
                    <a:pt x="11" y="130"/>
                  </a:lnTo>
                  <a:lnTo>
                    <a:pt x="12" y="131"/>
                  </a:lnTo>
                  <a:lnTo>
                    <a:pt x="14" y="131"/>
                  </a:lnTo>
                  <a:lnTo>
                    <a:pt x="60" y="131"/>
                  </a:lnTo>
                  <a:lnTo>
                    <a:pt x="63" y="131"/>
                  </a:lnTo>
                  <a:lnTo>
                    <a:pt x="64" y="130"/>
                  </a:lnTo>
                  <a:lnTo>
                    <a:pt x="64" y="127"/>
                  </a:lnTo>
                  <a:lnTo>
                    <a:pt x="67" y="103"/>
                  </a:lnTo>
                  <a:lnTo>
                    <a:pt x="71" y="82"/>
                  </a:lnTo>
                  <a:lnTo>
                    <a:pt x="71" y="79"/>
                  </a:lnTo>
                  <a:lnTo>
                    <a:pt x="69" y="78"/>
                  </a:lnTo>
                  <a:lnTo>
                    <a:pt x="68" y="76"/>
                  </a:lnTo>
                  <a:lnTo>
                    <a:pt x="65" y="76"/>
                  </a:lnTo>
                  <a:lnTo>
                    <a:pt x="64" y="75"/>
                  </a:lnTo>
                  <a:lnTo>
                    <a:pt x="63" y="74"/>
                  </a:lnTo>
                  <a:lnTo>
                    <a:pt x="63" y="71"/>
                  </a:lnTo>
                  <a:lnTo>
                    <a:pt x="63" y="70"/>
                  </a:lnTo>
                  <a:lnTo>
                    <a:pt x="64" y="67"/>
                  </a:lnTo>
                  <a:lnTo>
                    <a:pt x="67" y="66"/>
                  </a:lnTo>
                  <a:lnTo>
                    <a:pt x="68" y="66"/>
                  </a:lnTo>
                  <a:lnTo>
                    <a:pt x="71" y="67"/>
                  </a:lnTo>
                  <a:lnTo>
                    <a:pt x="72" y="67"/>
                  </a:lnTo>
                  <a:lnTo>
                    <a:pt x="74" y="66"/>
                  </a:lnTo>
                  <a:lnTo>
                    <a:pt x="76" y="65"/>
                  </a:lnTo>
                  <a:lnTo>
                    <a:pt x="83" y="43"/>
                  </a:lnTo>
                  <a:lnTo>
                    <a:pt x="95" y="24"/>
                  </a:lnTo>
                  <a:lnTo>
                    <a:pt x="96" y="23"/>
                  </a:lnTo>
                  <a:lnTo>
                    <a:pt x="96" y="20"/>
                  </a:lnTo>
                  <a:lnTo>
                    <a:pt x="95" y="19"/>
                  </a:lnTo>
                  <a:lnTo>
                    <a:pt x="94" y="18"/>
                  </a:lnTo>
                  <a:lnTo>
                    <a:pt x="91" y="18"/>
                  </a:lnTo>
                  <a:lnTo>
                    <a:pt x="77" y="25"/>
                  </a:lnTo>
                  <a:lnTo>
                    <a:pt x="63" y="33"/>
                  </a:lnTo>
                  <a:lnTo>
                    <a:pt x="62" y="34"/>
                  </a:lnTo>
                  <a:lnTo>
                    <a:pt x="60" y="34"/>
                  </a:lnTo>
                  <a:lnTo>
                    <a:pt x="58" y="33"/>
                  </a:lnTo>
                  <a:lnTo>
                    <a:pt x="58" y="32"/>
                  </a:lnTo>
                  <a:lnTo>
                    <a:pt x="57" y="30"/>
                  </a:lnTo>
                  <a:lnTo>
                    <a:pt x="57" y="28"/>
                  </a:lnTo>
                  <a:lnTo>
                    <a:pt x="57" y="27"/>
                  </a:lnTo>
                  <a:lnTo>
                    <a:pt x="58" y="25"/>
                  </a:lnTo>
                  <a:lnTo>
                    <a:pt x="82" y="11"/>
                  </a:lnTo>
                  <a:lnTo>
                    <a:pt x="109" y="4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36" name="组 35"/>
          <p:cNvGrpSpPr/>
          <p:nvPr/>
        </p:nvGrpSpPr>
        <p:grpSpPr>
          <a:xfrm>
            <a:off x="6379006" y="1697368"/>
            <a:ext cx="2007124" cy="2007124"/>
            <a:chOff x="6379006" y="1697368"/>
            <a:chExt cx="2007124" cy="2007124"/>
          </a:xfrm>
        </p:grpSpPr>
        <p:grpSp>
          <p:nvGrpSpPr>
            <p:cNvPr id="8" name="组 7"/>
            <p:cNvGrpSpPr/>
            <p:nvPr/>
          </p:nvGrpSpPr>
          <p:grpSpPr>
            <a:xfrm>
              <a:off x="6379006" y="1697368"/>
              <a:ext cx="2007124" cy="2007124"/>
              <a:chOff x="6379006" y="1580137"/>
              <a:chExt cx="2007124" cy="2007124"/>
            </a:xfrm>
          </p:grpSpPr>
          <p:sp>
            <p:nvSpPr>
              <p:cNvPr id="12" name="椭圆 11"/>
              <p:cNvSpPr/>
              <p:nvPr/>
            </p:nvSpPr>
            <p:spPr>
              <a:xfrm>
                <a:off x="6379006" y="1580137"/>
                <a:ext cx="2007124" cy="2007124"/>
              </a:xfrm>
              <a:prstGeom prst="ellipse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8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31" name="椭圆 30"/>
              <p:cNvSpPr/>
              <p:nvPr/>
            </p:nvSpPr>
            <p:spPr>
              <a:xfrm>
                <a:off x="6457178" y="1658309"/>
                <a:ext cx="1850780" cy="1850780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800" b="1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56" name="Freeform 463"/>
            <p:cNvSpPr>
              <a:spLocks noEditPoints="1"/>
            </p:cNvSpPr>
            <p:nvPr/>
          </p:nvSpPr>
          <p:spPr bwMode="auto">
            <a:xfrm>
              <a:off x="6920141" y="2443420"/>
              <a:ext cx="949391" cy="538766"/>
            </a:xfrm>
            <a:custGeom>
              <a:avLst/>
              <a:gdLst>
                <a:gd name="T0" fmla="*/ 250 w 326"/>
                <a:gd name="T1" fmla="*/ 94 h 185"/>
                <a:gd name="T2" fmla="*/ 253 w 326"/>
                <a:gd name="T3" fmla="*/ 98 h 185"/>
                <a:gd name="T4" fmla="*/ 249 w 326"/>
                <a:gd name="T5" fmla="*/ 148 h 185"/>
                <a:gd name="T6" fmla="*/ 225 w 326"/>
                <a:gd name="T7" fmla="*/ 163 h 185"/>
                <a:gd name="T8" fmla="*/ 185 w 326"/>
                <a:gd name="T9" fmla="*/ 171 h 185"/>
                <a:gd name="T10" fmla="*/ 142 w 326"/>
                <a:gd name="T11" fmla="*/ 171 h 185"/>
                <a:gd name="T12" fmla="*/ 102 w 326"/>
                <a:gd name="T13" fmla="*/ 163 h 185"/>
                <a:gd name="T14" fmla="*/ 78 w 326"/>
                <a:gd name="T15" fmla="*/ 148 h 185"/>
                <a:gd name="T16" fmla="*/ 74 w 326"/>
                <a:gd name="T17" fmla="*/ 99 h 185"/>
                <a:gd name="T18" fmla="*/ 76 w 326"/>
                <a:gd name="T19" fmla="*/ 94 h 185"/>
                <a:gd name="T20" fmla="*/ 82 w 326"/>
                <a:gd name="T21" fmla="*/ 94 h 185"/>
                <a:gd name="T22" fmla="*/ 163 w 326"/>
                <a:gd name="T23" fmla="*/ 126 h 185"/>
                <a:gd name="T24" fmla="*/ 245 w 326"/>
                <a:gd name="T25" fmla="*/ 93 h 185"/>
                <a:gd name="T26" fmla="*/ 163 w 326"/>
                <a:gd name="T27" fmla="*/ 0 h 185"/>
                <a:gd name="T28" fmla="*/ 322 w 326"/>
                <a:gd name="T29" fmla="*/ 46 h 185"/>
                <a:gd name="T30" fmla="*/ 326 w 326"/>
                <a:gd name="T31" fmla="*/ 50 h 185"/>
                <a:gd name="T32" fmla="*/ 324 w 326"/>
                <a:gd name="T33" fmla="*/ 53 h 185"/>
                <a:gd name="T34" fmla="*/ 168 w 326"/>
                <a:gd name="T35" fmla="*/ 120 h 185"/>
                <a:gd name="T36" fmla="*/ 157 w 326"/>
                <a:gd name="T37" fmla="*/ 120 h 185"/>
                <a:gd name="T38" fmla="*/ 42 w 326"/>
                <a:gd name="T39" fmla="*/ 72 h 185"/>
                <a:gd name="T40" fmla="*/ 39 w 326"/>
                <a:gd name="T41" fmla="*/ 75 h 185"/>
                <a:gd name="T42" fmla="*/ 39 w 326"/>
                <a:gd name="T43" fmla="*/ 110 h 185"/>
                <a:gd name="T44" fmla="*/ 42 w 326"/>
                <a:gd name="T45" fmla="*/ 110 h 185"/>
                <a:gd name="T46" fmla="*/ 45 w 326"/>
                <a:gd name="T47" fmla="*/ 110 h 185"/>
                <a:gd name="T48" fmla="*/ 46 w 326"/>
                <a:gd name="T49" fmla="*/ 112 h 185"/>
                <a:gd name="T50" fmla="*/ 46 w 326"/>
                <a:gd name="T51" fmla="*/ 116 h 185"/>
                <a:gd name="T52" fmla="*/ 45 w 326"/>
                <a:gd name="T53" fmla="*/ 122 h 185"/>
                <a:gd name="T54" fmla="*/ 46 w 326"/>
                <a:gd name="T55" fmla="*/ 124 h 185"/>
                <a:gd name="T56" fmla="*/ 46 w 326"/>
                <a:gd name="T57" fmla="*/ 126 h 185"/>
                <a:gd name="T58" fmla="*/ 45 w 326"/>
                <a:gd name="T59" fmla="*/ 127 h 185"/>
                <a:gd name="T60" fmla="*/ 52 w 326"/>
                <a:gd name="T61" fmla="*/ 149 h 185"/>
                <a:gd name="T62" fmla="*/ 50 w 326"/>
                <a:gd name="T63" fmla="*/ 171 h 185"/>
                <a:gd name="T64" fmla="*/ 42 w 326"/>
                <a:gd name="T65" fmla="*/ 181 h 185"/>
                <a:gd name="T66" fmla="*/ 42 w 326"/>
                <a:gd name="T67" fmla="*/ 175 h 185"/>
                <a:gd name="T68" fmla="*/ 42 w 326"/>
                <a:gd name="T69" fmla="*/ 171 h 185"/>
                <a:gd name="T70" fmla="*/ 41 w 326"/>
                <a:gd name="T71" fmla="*/ 172 h 185"/>
                <a:gd name="T72" fmla="*/ 39 w 326"/>
                <a:gd name="T73" fmla="*/ 179 h 185"/>
                <a:gd name="T74" fmla="*/ 36 w 326"/>
                <a:gd name="T75" fmla="*/ 185 h 185"/>
                <a:gd name="T76" fmla="*/ 34 w 326"/>
                <a:gd name="T77" fmla="*/ 185 h 185"/>
                <a:gd name="T78" fmla="*/ 33 w 326"/>
                <a:gd name="T79" fmla="*/ 170 h 185"/>
                <a:gd name="T80" fmla="*/ 32 w 326"/>
                <a:gd name="T81" fmla="*/ 167 h 185"/>
                <a:gd name="T82" fmla="*/ 32 w 326"/>
                <a:gd name="T83" fmla="*/ 171 h 185"/>
                <a:gd name="T84" fmla="*/ 30 w 326"/>
                <a:gd name="T85" fmla="*/ 179 h 185"/>
                <a:gd name="T86" fmla="*/ 30 w 326"/>
                <a:gd name="T87" fmla="*/ 179 h 185"/>
                <a:gd name="T88" fmla="*/ 29 w 326"/>
                <a:gd name="T89" fmla="*/ 172 h 185"/>
                <a:gd name="T90" fmla="*/ 28 w 326"/>
                <a:gd name="T91" fmla="*/ 172 h 185"/>
                <a:gd name="T92" fmla="*/ 28 w 326"/>
                <a:gd name="T93" fmla="*/ 180 h 185"/>
                <a:gd name="T94" fmla="*/ 28 w 326"/>
                <a:gd name="T95" fmla="*/ 181 h 185"/>
                <a:gd name="T96" fmla="*/ 16 w 326"/>
                <a:gd name="T97" fmla="*/ 157 h 185"/>
                <a:gd name="T98" fmla="*/ 25 w 326"/>
                <a:gd name="T99" fmla="*/ 127 h 185"/>
                <a:gd name="T100" fmla="*/ 24 w 326"/>
                <a:gd name="T101" fmla="*/ 126 h 185"/>
                <a:gd name="T102" fmla="*/ 24 w 326"/>
                <a:gd name="T103" fmla="*/ 122 h 185"/>
                <a:gd name="T104" fmla="*/ 27 w 326"/>
                <a:gd name="T105" fmla="*/ 121 h 185"/>
                <a:gd name="T106" fmla="*/ 25 w 326"/>
                <a:gd name="T107" fmla="*/ 116 h 185"/>
                <a:gd name="T108" fmla="*/ 25 w 326"/>
                <a:gd name="T109" fmla="*/ 112 h 185"/>
                <a:gd name="T110" fmla="*/ 28 w 326"/>
                <a:gd name="T111" fmla="*/ 108 h 185"/>
                <a:gd name="T112" fmla="*/ 30 w 326"/>
                <a:gd name="T113" fmla="*/ 110 h 185"/>
                <a:gd name="T114" fmla="*/ 33 w 326"/>
                <a:gd name="T115" fmla="*/ 108 h 185"/>
                <a:gd name="T116" fmla="*/ 32 w 326"/>
                <a:gd name="T117" fmla="*/ 67 h 185"/>
                <a:gd name="T118" fmla="*/ 2 w 326"/>
                <a:gd name="T119" fmla="*/ 55 h 185"/>
                <a:gd name="T120" fmla="*/ 0 w 326"/>
                <a:gd name="T121" fmla="*/ 52 h 185"/>
                <a:gd name="T122" fmla="*/ 1 w 326"/>
                <a:gd name="T123" fmla="*/ 47 h 185"/>
                <a:gd name="T124" fmla="*/ 159 w 326"/>
                <a:gd name="T125" fmla="*/ 0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26" h="185">
                  <a:moveTo>
                    <a:pt x="248" y="93"/>
                  </a:moveTo>
                  <a:lnTo>
                    <a:pt x="250" y="94"/>
                  </a:lnTo>
                  <a:lnTo>
                    <a:pt x="251" y="95"/>
                  </a:lnTo>
                  <a:lnTo>
                    <a:pt x="253" y="98"/>
                  </a:lnTo>
                  <a:lnTo>
                    <a:pt x="253" y="138"/>
                  </a:lnTo>
                  <a:lnTo>
                    <a:pt x="249" y="148"/>
                  </a:lnTo>
                  <a:lnTo>
                    <a:pt x="239" y="157"/>
                  </a:lnTo>
                  <a:lnTo>
                    <a:pt x="225" y="163"/>
                  </a:lnTo>
                  <a:lnTo>
                    <a:pt x="207" y="168"/>
                  </a:lnTo>
                  <a:lnTo>
                    <a:pt x="185" y="171"/>
                  </a:lnTo>
                  <a:lnTo>
                    <a:pt x="163" y="172"/>
                  </a:lnTo>
                  <a:lnTo>
                    <a:pt x="142" y="171"/>
                  </a:lnTo>
                  <a:lnTo>
                    <a:pt x="120" y="168"/>
                  </a:lnTo>
                  <a:lnTo>
                    <a:pt x="102" y="163"/>
                  </a:lnTo>
                  <a:lnTo>
                    <a:pt x="87" y="157"/>
                  </a:lnTo>
                  <a:lnTo>
                    <a:pt x="78" y="148"/>
                  </a:lnTo>
                  <a:lnTo>
                    <a:pt x="74" y="138"/>
                  </a:lnTo>
                  <a:lnTo>
                    <a:pt x="74" y="99"/>
                  </a:lnTo>
                  <a:lnTo>
                    <a:pt x="75" y="97"/>
                  </a:lnTo>
                  <a:lnTo>
                    <a:pt x="76" y="94"/>
                  </a:lnTo>
                  <a:lnTo>
                    <a:pt x="79" y="93"/>
                  </a:lnTo>
                  <a:lnTo>
                    <a:pt x="82" y="94"/>
                  </a:lnTo>
                  <a:lnTo>
                    <a:pt x="158" y="125"/>
                  </a:lnTo>
                  <a:lnTo>
                    <a:pt x="163" y="126"/>
                  </a:lnTo>
                  <a:lnTo>
                    <a:pt x="168" y="125"/>
                  </a:lnTo>
                  <a:lnTo>
                    <a:pt x="245" y="93"/>
                  </a:lnTo>
                  <a:lnTo>
                    <a:pt x="248" y="93"/>
                  </a:lnTo>
                  <a:close/>
                  <a:moveTo>
                    <a:pt x="163" y="0"/>
                  </a:moveTo>
                  <a:lnTo>
                    <a:pt x="167" y="0"/>
                  </a:lnTo>
                  <a:lnTo>
                    <a:pt x="322" y="46"/>
                  </a:lnTo>
                  <a:lnTo>
                    <a:pt x="324" y="47"/>
                  </a:lnTo>
                  <a:lnTo>
                    <a:pt x="326" y="50"/>
                  </a:lnTo>
                  <a:lnTo>
                    <a:pt x="326" y="52"/>
                  </a:lnTo>
                  <a:lnTo>
                    <a:pt x="324" y="53"/>
                  </a:lnTo>
                  <a:lnTo>
                    <a:pt x="323" y="55"/>
                  </a:lnTo>
                  <a:lnTo>
                    <a:pt x="168" y="120"/>
                  </a:lnTo>
                  <a:lnTo>
                    <a:pt x="163" y="121"/>
                  </a:lnTo>
                  <a:lnTo>
                    <a:pt x="157" y="120"/>
                  </a:lnTo>
                  <a:lnTo>
                    <a:pt x="43" y="72"/>
                  </a:lnTo>
                  <a:lnTo>
                    <a:pt x="42" y="72"/>
                  </a:lnTo>
                  <a:lnTo>
                    <a:pt x="39" y="74"/>
                  </a:lnTo>
                  <a:lnTo>
                    <a:pt x="39" y="75"/>
                  </a:lnTo>
                  <a:lnTo>
                    <a:pt x="39" y="110"/>
                  </a:lnTo>
                  <a:lnTo>
                    <a:pt x="39" y="110"/>
                  </a:lnTo>
                  <a:lnTo>
                    <a:pt x="41" y="111"/>
                  </a:lnTo>
                  <a:lnTo>
                    <a:pt x="42" y="110"/>
                  </a:lnTo>
                  <a:lnTo>
                    <a:pt x="43" y="110"/>
                  </a:lnTo>
                  <a:lnTo>
                    <a:pt x="45" y="110"/>
                  </a:lnTo>
                  <a:lnTo>
                    <a:pt x="45" y="111"/>
                  </a:lnTo>
                  <a:lnTo>
                    <a:pt x="46" y="112"/>
                  </a:lnTo>
                  <a:lnTo>
                    <a:pt x="46" y="115"/>
                  </a:lnTo>
                  <a:lnTo>
                    <a:pt x="46" y="116"/>
                  </a:lnTo>
                  <a:lnTo>
                    <a:pt x="46" y="120"/>
                  </a:lnTo>
                  <a:lnTo>
                    <a:pt x="45" y="122"/>
                  </a:lnTo>
                  <a:lnTo>
                    <a:pt x="45" y="124"/>
                  </a:lnTo>
                  <a:lnTo>
                    <a:pt x="46" y="124"/>
                  </a:lnTo>
                  <a:lnTo>
                    <a:pt x="47" y="125"/>
                  </a:lnTo>
                  <a:lnTo>
                    <a:pt x="46" y="126"/>
                  </a:lnTo>
                  <a:lnTo>
                    <a:pt x="45" y="127"/>
                  </a:lnTo>
                  <a:lnTo>
                    <a:pt x="45" y="127"/>
                  </a:lnTo>
                  <a:lnTo>
                    <a:pt x="50" y="138"/>
                  </a:lnTo>
                  <a:lnTo>
                    <a:pt x="52" y="149"/>
                  </a:lnTo>
                  <a:lnTo>
                    <a:pt x="52" y="161"/>
                  </a:lnTo>
                  <a:lnTo>
                    <a:pt x="50" y="171"/>
                  </a:lnTo>
                  <a:lnTo>
                    <a:pt x="42" y="180"/>
                  </a:lnTo>
                  <a:lnTo>
                    <a:pt x="42" y="181"/>
                  </a:lnTo>
                  <a:lnTo>
                    <a:pt x="42" y="180"/>
                  </a:lnTo>
                  <a:lnTo>
                    <a:pt x="42" y="175"/>
                  </a:lnTo>
                  <a:lnTo>
                    <a:pt x="42" y="172"/>
                  </a:lnTo>
                  <a:lnTo>
                    <a:pt x="42" y="171"/>
                  </a:lnTo>
                  <a:lnTo>
                    <a:pt x="42" y="171"/>
                  </a:lnTo>
                  <a:lnTo>
                    <a:pt x="41" y="172"/>
                  </a:lnTo>
                  <a:lnTo>
                    <a:pt x="41" y="175"/>
                  </a:lnTo>
                  <a:lnTo>
                    <a:pt x="39" y="179"/>
                  </a:lnTo>
                  <a:lnTo>
                    <a:pt x="37" y="182"/>
                  </a:lnTo>
                  <a:lnTo>
                    <a:pt x="36" y="185"/>
                  </a:lnTo>
                  <a:lnTo>
                    <a:pt x="34" y="185"/>
                  </a:lnTo>
                  <a:lnTo>
                    <a:pt x="34" y="185"/>
                  </a:lnTo>
                  <a:lnTo>
                    <a:pt x="33" y="173"/>
                  </a:lnTo>
                  <a:lnTo>
                    <a:pt x="33" y="170"/>
                  </a:lnTo>
                  <a:lnTo>
                    <a:pt x="33" y="168"/>
                  </a:lnTo>
                  <a:lnTo>
                    <a:pt x="32" y="167"/>
                  </a:lnTo>
                  <a:lnTo>
                    <a:pt x="32" y="168"/>
                  </a:lnTo>
                  <a:lnTo>
                    <a:pt x="32" y="171"/>
                  </a:lnTo>
                  <a:lnTo>
                    <a:pt x="32" y="179"/>
                  </a:lnTo>
                  <a:lnTo>
                    <a:pt x="30" y="179"/>
                  </a:lnTo>
                  <a:lnTo>
                    <a:pt x="30" y="180"/>
                  </a:lnTo>
                  <a:lnTo>
                    <a:pt x="30" y="179"/>
                  </a:lnTo>
                  <a:lnTo>
                    <a:pt x="29" y="175"/>
                  </a:lnTo>
                  <a:lnTo>
                    <a:pt x="29" y="172"/>
                  </a:lnTo>
                  <a:lnTo>
                    <a:pt x="28" y="172"/>
                  </a:lnTo>
                  <a:lnTo>
                    <a:pt x="28" y="172"/>
                  </a:lnTo>
                  <a:lnTo>
                    <a:pt x="28" y="175"/>
                  </a:lnTo>
                  <a:lnTo>
                    <a:pt x="28" y="180"/>
                  </a:lnTo>
                  <a:lnTo>
                    <a:pt x="28" y="181"/>
                  </a:lnTo>
                  <a:lnTo>
                    <a:pt x="28" y="181"/>
                  </a:lnTo>
                  <a:lnTo>
                    <a:pt x="19" y="170"/>
                  </a:lnTo>
                  <a:lnTo>
                    <a:pt x="16" y="157"/>
                  </a:lnTo>
                  <a:lnTo>
                    <a:pt x="19" y="141"/>
                  </a:lnTo>
                  <a:lnTo>
                    <a:pt x="25" y="127"/>
                  </a:lnTo>
                  <a:lnTo>
                    <a:pt x="25" y="126"/>
                  </a:lnTo>
                  <a:lnTo>
                    <a:pt x="24" y="126"/>
                  </a:lnTo>
                  <a:lnTo>
                    <a:pt x="24" y="124"/>
                  </a:lnTo>
                  <a:lnTo>
                    <a:pt x="24" y="122"/>
                  </a:lnTo>
                  <a:lnTo>
                    <a:pt x="25" y="122"/>
                  </a:lnTo>
                  <a:lnTo>
                    <a:pt x="27" y="121"/>
                  </a:lnTo>
                  <a:lnTo>
                    <a:pt x="25" y="118"/>
                  </a:lnTo>
                  <a:lnTo>
                    <a:pt x="25" y="116"/>
                  </a:lnTo>
                  <a:lnTo>
                    <a:pt x="25" y="113"/>
                  </a:lnTo>
                  <a:lnTo>
                    <a:pt x="25" y="112"/>
                  </a:lnTo>
                  <a:lnTo>
                    <a:pt x="27" y="110"/>
                  </a:lnTo>
                  <a:lnTo>
                    <a:pt x="28" y="108"/>
                  </a:lnTo>
                  <a:lnTo>
                    <a:pt x="30" y="108"/>
                  </a:lnTo>
                  <a:lnTo>
                    <a:pt x="30" y="110"/>
                  </a:lnTo>
                  <a:lnTo>
                    <a:pt x="32" y="108"/>
                  </a:lnTo>
                  <a:lnTo>
                    <a:pt x="33" y="108"/>
                  </a:lnTo>
                  <a:lnTo>
                    <a:pt x="33" y="70"/>
                  </a:lnTo>
                  <a:lnTo>
                    <a:pt x="32" y="67"/>
                  </a:lnTo>
                  <a:lnTo>
                    <a:pt x="30" y="66"/>
                  </a:lnTo>
                  <a:lnTo>
                    <a:pt x="2" y="55"/>
                  </a:lnTo>
                  <a:lnTo>
                    <a:pt x="1" y="53"/>
                  </a:lnTo>
                  <a:lnTo>
                    <a:pt x="0" y="52"/>
                  </a:lnTo>
                  <a:lnTo>
                    <a:pt x="0" y="50"/>
                  </a:lnTo>
                  <a:lnTo>
                    <a:pt x="1" y="47"/>
                  </a:lnTo>
                  <a:lnTo>
                    <a:pt x="4" y="46"/>
                  </a:lnTo>
                  <a:lnTo>
                    <a:pt x="159" y="0"/>
                  </a:lnTo>
                  <a:lnTo>
                    <a:pt x="163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3" name="组 2"/>
          <p:cNvGrpSpPr/>
          <p:nvPr/>
        </p:nvGrpSpPr>
        <p:grpSpPr>
          <a:xfrm>
            <a:off x="1140890" y="1697368"/>
            <a:ext cx="2007124" cy="2007124"/>
            <a:chOff x="1140890" y="1697368"/>
            <a:chExt cx="2007124" cy="2007124"/>
          </a:xfrm>
        </p:grpSpPr>
        <p:grpSp>
          <p:nvGrpSpPr>
            <p:cNvPr id="4" name="组 3"/>
            <p:cNvGrpSpPr/>
            <p:nvPr/>
          </p:nvGrpSpPr>
          <p:grpSpPr>
            <a:xfrm>
              <a:off x="1140890" y="1697368"/>
              <a:ext cx="2007124" cy="2007124"/>
              <a:chOff x="1140890" y="1580137"/>
              <a:chExt cx="2007124" cy="2007124"/>
            </a:xfrm>
          </p:grpSpPr>
          <p:sp>
            <p:nvSpPr>
              <p:cNvPr id="10" name="椭圆 9"/>
              <p:cNvSpPr/>
              <p:nvPr/>
            </p:nvSpPr>
            <p:spPr>
              <a:xfrm>
                <a:off x="1140890" y="1580137"/>
                <a:ext cx="2007124" cy="20071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8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29" name="椭圆 28"/>
              <p:cNvSpPr/>
              <p:nvPr/>
            </p:nvSpPr>
            <p:spPr>
              <a:xfrm>
                <a:off x="1219062" y="1658309"/>
                <a:ext cx="1850780" cy="1850780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800" b="1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57" name="Freeform 345"/>
            <p:cNvSpPr>
              <a:spLocks noEditPoints="1"/>
            </p:cNvSpPr>
            <p:nvPr/>
          </p:nvSpPr>
          <p:spPr bwMode="auto">
            <a:xfrm>
              <a:off x="1895091" y="2265114"/>
              <a:ext cx="567886" cy="803779"/>
            </a:xfrm>
            <a:custGeom>
              <a:avLst/>
              <a:gdLst>
                <a:gd name="T0" fmla="*/ 190 w 195"/>
                <a:gd name="T1" fmla="*/ 163 h 276"/>
                <a:gd name="T2" fmla="*/ 195 w 195"/>
                <a:gd name="T3" fmla="*/ 174 h 276"/>
                <a:gd name="T4" fmla="*/ 192 w 195"/>
                <a:gd name="T5" fmla="*/ 180 h 276"/>
                <a:gd name="T6" fmla="*/ 105 w 195"/>
                <a:gd name="T7" fmla="*/ 212 h 276"/>
                <a:gd name="T8" fmla="*/ 98 w 195"/>
                <a:gd name="T9" fmla="*/ 202 h 276"/>
                <a:gd name="T10" fmla="*/ 101 w 195"/>
                <a:gd name="T11" fmla="*/ 195 h 276"/>
                <a:gd name="T12" fmla="*/ 187 w 195"/>
                <a:gd name="T13" fmla="*/ 160 h 276"/>
                <a:gd name="T14" fmla="*/ 20 w 195"/>
                <a:gd name="T15" fmla="*/ 147 h 276"/>
                <a:gd name="T16" fmla="*/ 15 w 195"/>
                <a:gd name="T17" fmla="*/ 157 h 276"/>
                <a:gd name="T18" fmla="*/ 20 w 195"/>
                <a:gd name="T19" fmla="*/ 168 h 276"/>
                <a:gd name="T20" fmla="*/ 32 w 195"/>
                <a:gd name="T21" fmla="*/ 169 h 276"/>
                <a:gd name="T22" fmla="*/ 40 w 195"/>
                <a:gd name="T23" fmla="*/ 161 h 276"/>
                <a:gd name="T24" fmla="*/ 37 w 195"/>
                <a:gd name="T25" fmla="*/ 150 h 276"/>
                <a:gd name="T26" fmla="*/ 27 w 195"/>
                <a:gd name="T27" fmla="*/ 145 h 276"/>
                <a:gd name="T28" fmla="*/ 102 w 195"/>
                <a:gd name="T29" fmla="*/ 2 h 276"/>
                <a:gd name="T30" fmla="*/ 105 w 195"/>
                <a:gd name="T31" fmla="*/ 12 h 276"/>
                <a:gd name="T32" fmla="*/ 100 w 195"/>
                <a:gd name="T33" fmla="*/ 14 h 276"/>
                <a:gd name="T34" fmla="*/ 151 w 195"/>
                <a:gd name="T35" fmla="*/ 146 h 276"/>
                <a:gd name="T36" fmla="*/ 148 w 195"/>
                <a:gd name="T37" fmla="*/ 149 h 276"/>
                <a:gd name="T38" fmla="*/ 147 w 195"/>
                <a:gd name="T39" fmla="*/ 151 h 276"/>
                <a:gd name="T40" fmla="*/ 148 w 195"/>
                <a:gd name="T41" fmla="*/ 160 h 276"/>
                <a:gd name="T42" fmla="*/ 144 w 195"/>
                <a:gd name="T43" fmla="*/ 166 h 276"/>
                <a:gd name="T44" fmla="*/ 129 w 195"/>
                <a:gd name="T45" fmla="*/ 169 h 276"/>
                <a:gd name="T46" fmla="*/ 124 w 195"/>
                <a:gd name="T47" fmla="*/ 161 h 276"/>
                <a:gd name="T48" fmla="*/ 120 w 195"/>
                <a:gd name="T49" fmla="*/ 160 h 276"/>
                <a:gd name="T50" fmla="*/ 118 w 195"/>
                <a:gd name="T51" fmla="*/ 160 h 276"/>
                <a:gd name="T52" fmla="*/ 91 w 195"/>
                <a:gd name="T53" fmla="*/ 97 h 276"/>
                <a:gd name="T54" fmla="*/ 84 w 195"/>
                <a:gd name="T55" fmla="*/ 97 h 276"/>
                <a:gd name="T56" fmla="*/ 52 w 195"/>
                <a:gd name="T57" fmla="*/ 136 h 276"/>
                <a:gd name="T58" fmla="*/ 55 w 195"/>
                <a:gd name="T59" fmla="*/ 151 h 276"/>
                <a:gd name="T60" fmla="*/ 52 w 195"/>
                <a:gd name="T61" fmla="*/ 170 h 276"/>
                <a:gd name="T62" fmla="*/ 46 w 195"/>
                <a:gd name="T63" fmla="*/ 180 h 276"/>
                <a:gd name="T64" fmla="*/ 59 w 195"/>
                <a:gd name="T65" fmla="*/ 216 h 276"/>
                <a:gd name="T66" fmla="*/ 87 w 195"/>
                <a:gd name="T67" fmla="*/ 243 h 276"/>
                <a:gd name="T68" fmla="*/ 185 w 195"/>
                <a:gd name="T69" fmla="*/ 244 h 276"/>
                <a:gd name="T70" fmla="*/ 193 w 195"/>
                <a:gd name="T71" fmla="*/ 256 h 276"/>
                <a:gd name="T72" fmla="*/ 189 w 195"/>
                <a:gd name="T73" fmla="*/ 274 h 276"/>
                <a:gd name="T74" fmla="*/ 22 w 195"/>
                <a:gd name="T75" fmla="*/ 276 h 276"/>
                <a:gd name="T76" fmla="*/ 12 w 195"/>
                <a:gd name="T77" fmla="*/ 270 h 276"/>
                <a:gd name="T78" fmla="*/ 12 w 195"/>
                <a:gd name="T79" fmla="*/ 251 h 276"/>
                <a:gd name="T80" fmla="*/ 22 w 195"/>
                <a:gd name="T81" fmla="*/ 244 h 276"/>
                <a:gd name="T82" fmla="*/ 29 w 195"/>
                <a:gd name="T83" fmla="*/ 241 h 276"/>
                <a:gd name="T84" fmla="*/ 17 w 195"/>
                <a:gd name="T85" fmla="*/ 210 h 276"/>
                <a:gd name="T86" fmla="*/ 8 w 195"/>
                <a:gd name="T87" fmla="*/ 177 h 276"/>
                <a:gd name="T88" fmla="*/ 0 w 195"/>
                <a:gd name="T89" fmla="*/ 157 h 276"/>
                <a:gd name="T90" fmla="*/ 15 w 195"/>
                <a:gd name="T91" fmla="*/ 131 h 276"/>
                <a:gd name="T92" fmla="*/ 38 w 195"/>
                <a:gd name="T93" fmla="*/ 91 h 276"/>
                <a:gd name="T94" fmla="*/ 75 w 195"/>
                <a:gd name="T95" fmla="*/ 62 h 276"/>
                <a:gd name="T96" fmla="*/ 65 w 195"/>
                <a:gd name="T97" fmla="*/ 31 h 276"/>
                <a:gd name="T98" fmla="*/ 61 w 195"/>
                <a:gd name="T99" fmla="*/ 30 h 276"/>
                <a:gd name="T100" fmla="*/ 56 w 195"/>
                <a:gd name="T101" fmla="*/ 31 h 276"/>
                <a:gd name="T102" fmla="*/ 52 w 195"/>
                <a:gd name="T103" fmla="*/ 20 h 276"/>
                <a:gd name="T104" fmla="*/ 59 w 195"/>
                <a:gd name="T105" fmla="*/ 16 h 276"/>
                <a:gd name="T106" fmla="*/ 101 w 195"/>
                <a:gd name="T107" fmla="*/ 0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95" h="276">
                  <a:moveTo>
                    <a:pt x="187" y="160"/>
                  </a:moveTo>
                  <a:lnTo>
                    <a:pt x="189" y="161"/>
                  </a:lnTo>
                  <a:lnTo>
                    <a:pt x="190" y="163"/>
                  </a:lnTo>
                  <a:lnTo>
                    <a:pt x="193" y="165"/>
                  </a:lnTo>
                  <a:lnTo>
                    <a:pt x="195" y="172"/>
                  </a:lnTo>
                  <a:lnTo>
                    <a:pt x="195" y="174"/>
                  </a:lnTo>
                  <a:lnTo>
                    <a:pt x="195" y="177"/>
                  </a:lnTo>
                  <a:lnTo>
                    <a:pt x="193" y="178"/>
                  </a:lnTo>
                  <a:lnTo>
                    <a:pt x="192" y="180"/>
                  </a:lnTo>
                  <a:lnTo>
                    <a:pt x="110" y="212"/>
                  </a:lnTo>
                  <a:lnTo>
                    <a:pt x="107" y="212"/>
                  </a:lnTo>
                  <a:lnTo>
                    <a:pt x="105" y="212"/>
                  </a:lnTo>
                  <a:lnTo>
                    <a:pt x="103" y="211"/>
                  </a:lnTo>
                  <a:lnTo>
                    <a:pt x="101" y="209"/>
                  </a:lnTo>
                  <a:lnTo>
                    <a:pt x="98" y="202"/>
                  </a:lnTo>
                  <a:lnTo>
                    <a:pt x="98" y="200"/>
                  </a:lnTo>
                  <a:lnTo>
                    <a:pt x="98" y="197"/>
                  </a:lnTo>
                  <a:lnTo>
                    <a:pt x="101" y="195"/>
                  </a:lnTo>
                  <a:lnTo>
                    <a:pt x="102" y="193"/>
                  </a:lnTo>
                  <a:lnTo>
                    <a:pt x="184" y="161"/>
                  </a:lnTo>
                  <a:lnTo>
                    <a:pt x="187" y="160"/>
                  </a:lnTo>
                  <a:close/>
                  <a:moveTo>
                    <a:pt x="27" y="145"/>
                  </a:moveTo>
                  <a:lnTo>
                    <a:pt x="23" y="145"/>
                  </a:lnTo>
                  <a:lnTo>
                    <a:pt x="20" y="147"/>
                  </a:lnTo>
                  <a:lnTo>
                    <a:pt x="17" y="150"/>
                  </a:lnTo>
                  <a:lnTo>
                    <a:pt x="15" y="154"/>
                  </a:lnTo>
                  <a:lnTo>
                    <a:pt x="15" y="157"/>
                  </a:lnTo>
                  <a:lnTo>
                    <a:pt x="15" y="161"/>
                  </a:lnTo>
                  <a:lnTo>
                    <a:pt x="17" y="165"/>
                  </a:lnTo>
                  <a:lnTo>
                    <a:pt x="20" y="168"/>
                  </a:lnTo>
                  <a:lnTo>
                    <a:pt x="23" y="169"/>
                  </a:lnTo>
                  <a:lnTo>
                    <a:pt x="27" y="170"/>
                  </a:lnTo>
                  <a:lnTo>
                    <a:pt x="32" y="169"/>
                  </a:lnTo>
                  <a:lnTo>
                    <a:pt x="35" y="168"/>
                  </a:lnTo>
                  <a:lnTo>
                    <a:pt x="37" y="165"/>
                  </a:lnTo>
                  <a:lnTo>
                    <a:pt x="40" y="161"/>
                  </a:lnTo>
                  <a:lnTo>
                    <a:pt x="40" y="157"/>
                  </a:lnTo>
                  <a:lnTo>
                    <a:pt x="40" y="154"/>
                  </a:lnTo>
                  <a:lnTo>
                    <a:pt x="37" y="150"/>
                  </a:lnTo>
                  <a:lnTo>
                    <a:pt x="35" y="147"/>
                  </a:lnTo>
                  <a:lnTo>
                    <a:pt x="32" y="145"/>
                  </a:lnTo>
                  <a:lnTo>
                    <a:pt x="27" y="145"/>
                  </a:lnTo>
                  <a:close/>
                  <a:moveTo>
                    <a:pt x="101" y="0"/>
                  </a:moveTo>
                  <a:lnTo>
                    <a:pt x="102" y="0"/>
                  </a:lnTo>
                  <a:lnTo>
                    <a:pt x="102" y="2"/>
                  </a:lnTo>
                  <a:lnTo>
                    <a:pt x="106" y="9"/>
                  </a:lnTo>
                  <a:lnTo>
                    <a:pt x="106" y="11"/>
                  </a:lnTo>
                  <a:lnTo>
                    <a:pt x="105" y="12"/>
                  </a:lnTo>
                  <a:lnTo>
                    <a:pt x="103" y="13"/>
                  </a:lnTo>
                  <a:lnTo>
                    <a:pt x="101" y="14"/>
                  </a:lnTo>
                  <a:lnTo>
                    <a:pt x="100" y="14"/>
                  </a:lnTo>
                  <a:lnTo>
                    <a:pt x="100" y="16"/>
                  </a:lnTo>
                  <a:lnTo>
                    <a:pt x="100" y="18"/>
                  </a:lnTo>
                  <a:lnTo>
                    <a:pt x="151" y="146"/>
                  </a:lnTo>
                  <a:lnTo>
                    <a:pt x="151" y="147"/>
                  </a:lnTo>
                  <a:lnTo>
                    <a:pt x="149" y="149"/>
                  </a:lnTo>
                  <a:lnTo>
                    <a:pt x="148" y="149"/>
                  </a:lnTo>
                  <a:lnTo>
                    <a:pt x="148" y="150"/>
                  </a:lnTo>
                  <a:lnTo>
                    <a:pt x="147" y="150"/>
                  </a:lnTo>
                  <a:lnTo>
                    <a:pt x="147" y="151"/>
                  </a:lnTo>
                  <a:lnTo>
                    <a:pt x="147" y="152"/>
                  </a:lnTo>
                  <a:lnTo>
                    <a:pt x="148" y="157"/>
                  </a:lnTo>
                  <a:lnTo>
                    <a:pt x="148" y="160"/>
                  </a:lnTo>
                  <a:lnTo>
                    <a:pt x="148" y="163"/>
                  </a:lnTo>
                  <a:lnTo>
                    <a:pt x="147" y="164"/>
                  </a:lnTo>
                  <a:lnTo>
                    <a:pt x="144" y="166"/>
                  </a:lnTo>
                  <a:lnTo>
                    <a:pt x="134" y="169"/>
                  </a:lnTo>
                  <a:lnTo>
                    <a:pt x="132" y="170"/>
                  </a:lnTo>
                  <a:lnTo>
                    <a:pt x="129" y="169"/>
                  </a:lnTo>
                  <a:lnTo>
                    <a:pt x="128" y="168"/>
                  </a:lnTo>
                  <a:lnTo>
                    <a:pt x="125" y="165"/>
                  </a:lnTo>
                  <a:lnTo>
                    <a:pt x="124" y="161"/>
                  </a:lnTo>
                  <a:lnTo>
                    <a:pt x="124" y="161"/>
                  </a:lnTo>
                  <a:lnTo>
                    <a:pt x="123" y="160"/>
                  </a:lnTo>
                  <a:lnTo>
                    <a:pt x="120" y="160"/>
                  </a:lnTo>
                  <a:lnTo>
                    <a:pt x="120" y="160"/>
                  </a:lnTo>
                  <a:lnTo>
                    <a:pt x="119" y="161"/>
                  </a:lnTo>
                  <a:lnTo>
                    <a:pt x="118" y="160"/>
                  </a:lnTo>
                  <a:lnTo>
                    <a:pt x="116" y="159"/>
                  </a:lnTo>
                  <a:lnTo>
                    <a:pt x="93" y="100"/>
                  </a:lnTo>
                  <a:lnTo>
                    <a:pt x="91" y="97"/>
                  </a:lnTo>
                  <a:lnTo>
                    <a:pt x="89" y="96"/>
                  </a:lnTo>
                  <a:lnTo>
                    <a:pt x="87" y="96"/>
                  </a:lnTo>
                  <a:lnTo>
                    <a:pt x="84" y="97"/>
                  </a:lnTo>
                  <a:lnTo>
                    <a:pt x="70" y="108"/>
                  </a:lnTo>
                  <a:lnTo>
                    <a:pt x="60" y="120"/>
                  </a:lnTo>
                  <a:lnTo>
                    <a:pt x="52" y="136"/>
                  </a:lnTo>
                  <a:lnTo>
                    <a:pt x="51" y="140"/>
                  </a:lnTo>
                  <a:lnTo>
                    <a:pt x="52" y="145"/>
                  </a:lnTo>
                  <a:lnTo>
                    <a:pt x="55" y="151"/>
                  </a:lnTo>
                  <a:lnTo>
                    <a:pt x="55" y="157"/>
                  </a:lnTo>
                  <a:lnTo>
                    <a:pt x="55" y="164"/>
                  </a:lnTo>
                  <a:lnTo>
                    <a:pt x="52" y="170"/>
                  </a:lnTo>
                  <a:lnTo>
                    <a:pt x="49" y="175"/>
                  </a:lnTo>
                  <a:lnTo>
                    <a:pt x="47" y="178"/>
                  </a:lnTo>
                  <a:lnTo>
                    <a:pt x="46" y="180"/>
                  </a:lnTo>
                  <a:lnTo>
                    <a:pt x="46" y="184"/>
                  </a:lnTo>
                  <a:lnTo>
                    <a:pt x="51" y="201"/>
                  </a:lnTo>
                  <a:lnTo>
                    <a:pt x="59" y="216"/>
                  </a:lnTo>
                  <a:lnTo>
                    <a:pt x="69" y="230"/>
                  </a:lnTo>
                  <a:lnTo>
                    <a:pt x="83" y="242"/>
                  </a:lnTo>
                  <a:lnTo>
                    <a:pt x="87" y="243"/>
                  </a:lnTo>
                  <a:lnTo>
                    <a:pt x="89" y="244"/>
                  </a:lnTo>
                  <a:lnTo>
                    <a:pt x="181" y="244"/>
                  </a:lnTo>
                  <a:lnTo>
                    <a:pt x="185" y="244"/>
                  </a:lnTo>
                  <a:lnTo>
                    <a:pt x="189" y="247"/>
                  </a:lnTo>
                  <a:lnTo>
                    <a:pt x="192" y="251"/>
                  </a:lnTo>
                  <a:lnTo>
                    <a:pt x="193" y="256"/>
                  </a:lnTo>
                  <a:lnTo>
                    <a:pt x="193" y="265"/>
                  </a:lnTo>
                  <a:lnTo>
                    <a:pt x="192" y="270"/>
                  </a:lnTo>
                  <a:lnTo>
                    <a:pt x="189" y="274"/>
                  </a:lnTo>
                  <a:lnTo>
                    <a:pt x="185" y="276"/>
                  </a:lnTo>
                  <a:lnTo>
                    <a:pt x="181" y="276"/>
                  </a:lnTo>
                  <a:lnTo>
                    <a:pt x="22" y="276"/>
                  </a:lnTo>
                  <a:lnTo>
                    <a:pt x="18" y="276"/>
                  </a:lnTo>
                  <a:lnTo>
                    <a:pt x="14" y="274"/>
                  </a:lnTo>
                  <a:lnTo>
                    <a:pt x="12" y="270"/>
                  </a:lnTo>
                  <a:lnTo>
                    <a:pt x="10" y="265"/>
                  </a:lnTo>
                  <a:lnTo>
                    <a:pt x="10" y="256"/>
                  </a:lnTo>
                  <a:lnTo>
                    <a:pt x="12" y="251"/>
                  </a:lnTo>
                  <a:lnTo>
                    <a:pt x="14" y="247"/>
                  </a:lnTo>
                  <a:lnTo>
                    <a:pt x="18" y="244"/>
                  </a:lnTo>
                  <a:lnTo>
                    <a:pt x="22" y="244"/>
                  </a:lnTo>
                  <a:lnTo>
                    <a:pt x="24" y="244"/>
                  </a:lnTo>
                  <a:lnTo>
                    <a:pt x="27" y="243"/>
                  </a:lnTo>
                  <a:lnTo>
                    <a:pt x="29" y="241"/>
                  </a:lnTo>
                  <a:lnTo>
                    <a:pt x="29" y="238"/>
                  </a:lnTo>
                  <a:lnTo>
                    <a:pt x="28" y="235"/>
                  </a:lnTo>
                  <a:lnTo>
                    <a:pt x="17" y="210"/>
                  </a:lnTo>
                  <a:lnTo>
                    <a:pt x="10" y="183"/>
                  </a:lnTo>
                  <a:lnTo>
                    <a:pt x="9" y="179"/>
                  </a:lnTo>
                  <a:lnTo>
                    <a:pt x="8" y="177"/>
                  </a:lnTo>
                  <a:lnTo>
                    <a:pt x="4" y="170"/>
                  </a:lnTo>
                  <a:lnTo>
                    <a:pt x="0" y="164"/>
                  </a:lnTo>
                  <a:lnTo>
                    <a:pt x="0" y="157"/>
                  </a:lnTo>
                  <a:lnTo>
                    <a:pt x="3" y="143"/>
                  </a:lnTo>
                  <a:lnTo>
                    <a:pt x="13" y="133"/>
                  </a:lnTo>
                  <a:lnTo>
                    <a:pt x="15" y="131"/>
                  </a:lnTo>
                  <a:lnTo>
                    <a:pt x="17" y="128"/>
                  </a:lnTo>
                  <a:lnTo>
                    <a:pt x="27" y="109"/>
                  </a:lnTo>
                  <a:lnTo>
                    <a:pt x="38" y="91"/>
                  </a:lnTo>
                  <a:lnTo>
                    <a:pt x="54" y="76"/>
                  </a:lnTo>
                  <a:lnTo>
                    <a:pt x="73" y="63"/>
                  </a:lnTo>
                  <a:lnTo>
                    <a:pt x="75" y="62"/>
                  </a:lnTo>
                  <a:lnTo>
                    <a:pt x="75" y="59"/>
                  </a:lnTo>
                  <a:lnTo>
                    <a:pt x="75" y="57"/>
                  </a:lnTo>
                  <a:lnTo>
                    <a:pt x="65" y="31"/>
                  </a:lnTo>
                  <a:lnTo>
                    <a:pt x="65" y="30"/>
                  </a:lnTo>
                  <a:lnTo>
                    <a:pt x="64" y="30"/>
                  </a:lnTo>
                  <a:lnTo>
                    <a:pt x="61" y="30"/>
                  </a:lnTo>
                  <a:lnTo>
                    <a:pt x="59" y="31"/>
                  </a:lnTo>
                  <a:lnTo>
                    <a:pt x="58" y="31"/>
                  </a:lnTo>
                  <a:lnTo>
                    <a:pt x="56" y="31"/>
                  </a:lnTo>
                  <a:lnTo>
                    <a:pt x="55" y="30"/>
                  </a:lnTo>
                  <a:lnTo>
                    <a:pt x="52" y="22"/>
                  </a:lnTo>
                  <a:lnTo>
                    <a:pt x="52" y="20"/>
                  </a:lnTo>
                  <a:lnTo>
                    <a:pt x="52" y="18"/>
                  </a:lnTo>
                  <a:lnTo>
                    <a:pt x="54" y="18"/>
                  </a:lnTo>
                  <a:lnTo>
                    <a:pt x="59" y="16"/>
                  </a:lnTo>
                  <a:lnTo>
                    <a:pt x="93" y="2"/>
                  </a:lnTo>
                  <a:lnTo>
                    <a:pt x="98" y="0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4" name="组 13"/>
          <p:cNvGrpSpPr/>
          <p:nvPr/>
        </p:nvGrpSpPr>
        <p:grpSpPr>
          <a:xfrm>
            <a:off x="3759948" y="1697368"/>
            <a:ext cx="2007124" cy="2007124"/>
            <a:chOff x="3759948" y="1697368"/>
            <a:chExt cx="2007124" cy="2007124"/>
          </a:xfrm>
        </p:grpSpPr>
        <p:grpSp>
          <p:nvGrpSpPr>
            <p:cNvPr id="6" name="组 5"/>
            <p:cNvGrpSpPr/>
            <p:nvPr/>
          </p:nvGrpSpPr>
          <p:grpSpPr>
            <a:xfrm>
              <a:off x="3759948" y="1697368"/>
              <a:ext cx="2007124" cy="2007124"/>
              <a:chOff x="3759948" y="1580137"/>
              <a:chExt cx="2007124" cy="2007124"/>
            </a:xfrm>
          </p:grpSpPr>
          <p:sp>
            <p:nvSpPr>
              <p:cNvPr id="11" name="椭圆 10"/>
              <p:cNvSpPr/>
              <p:nvPr/>
            </p:nvSpPr>
            <p:spPr>
              <a:xfrm>
                <a:off x="3759948" y="1580137"/>
                <a:ext cx="2007124" cy="2007124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8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30" name="椭圆 29"/>
              <p:cNvSpPr/>
              <p:nvPr/>
            </p:nvSpPr>
            <p:spPr>
              <a:xfrm>
                <a:off x="3838120" y="1658309"/>
                <a:ext cx="1850780" cy="1850780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800" b="1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58" name="Freeform 387"/>
            <p:cNvSpPr>
              <a:spLocks noEditPoints="1"/>
            </p:cNvSpPr>
            <p:nvPr/>
          </p:nvSpPr>
          <p:spPr bwMode="auto">
            <a:xfrm>
              <a:off x="4444619" y="2244728"/>
              <a:ext cx="637780" cy="844550"/>
            </a:xfrm>
            <a:custGeom>
              <a:avLst/>
              <a:gdLst>
                <a:gd name="T0" fmla="*/ 68 w 219"/>
                <a:gd name="T1" fmla="*/ 188 h 290"/>
                <a:gd name="T2" fmla="*/ 108 w 219"/>
                <a:gd name="T3" fmla="*/ 177 h 290"/>
                <a:gd name="T4" fmla="*/ 114 w 219"/>
                <a:gd name="T5" fmla="*/ 174 h 290"/>
                <a:gd name="T6" fmla="*/ 168 w 219"/>
                <a:gd name="T7" fmla="*/ 174 h 290"/>
                <a:gd name="T8" fmla="*/ 52 w 219"/>
                <a:gd name="T9" fmla="*/ 172 h 290"/>
                <a:gd name="T10" fmla="*/ 100 w 219"/>
                <a:gd name="T11" fmla="*/ 170 h 290"/>
                <a:gd name="T12" fmla="*/ 52 w 219"/>
                <a:gd name="T13" fmla="*/ 117 h 290"/>
                <a:gd name="T14" fmla="*/ 44 w 219"/>
                <a:gd name="T15" fmla="*/ 168 h 290"/>
                <a:gd name="T16" fmla="*/ 53 w 219"/>
                <a:gd name="T17" fmla="*/ 118 h 290"/>
                <a:gd name="T18" fmla="*/ 89 w 219"/>
                <a:gd name="T19" fmla="*/ 138 h 290"/>
                <a:gd name="T20" fmla="*/ 137 w 219"/>
                <a:gd name="T21" fmla="*/ 145 h 290"/>
                <a:gd name="T22" fmla="*/ 150 w 219"/>
                <a:gd name="T23" fmla="*/ 141 h 290"/>
                <a:gd name="T24" fmla="*/ 175 w 219"/>
                <a:gd name="T25" fmla="*/ 169 h 290"/>
                <a:gd name="T26" fmla="*/ 172 w 219"/>
                <a:gd name="T27" fmla="*/ 114 h 290"/>
                <a:gd name="T28" fmla="*/ 31 w 219"/>
                <a:gd name="T29" fmla="*/ 152 h 290"/>
                <a:gd name="T30" fmla="*/ 43 w 219"/>
                <a:gd name="T31" fmla="*/ 112 h 290"/>
                <a:gd name="T32" fmla="*/ 115 w 219"/>
                <a:gd name="T33" fmla="*/ 109 h 290"/>
                <a:gd name="T34" fmla="*/ 164 w 219"/>
                <a:gd name="T35" fmla="*/ 112 h 290"/>
                <a:gd name="T36" fmla="*/ 73 w 219"/>
                <a:gd name="T37" fmla="*/ 83 h 290"/>
                <a:gd name="T38" fmla="*/ 83 w 219"/>
                <a:gd name="T39" fmla="*/ 131 h 290"/>
                <a:gd name="T40" fmla="*/ 77 w 219"/>
                <a:gd name="T41" fmla="*/ 82 h 290"/>
                <a:gd name="T42" fmla="*/ 175 w 219"/>
                <a:gd name="T43" fmla="*/ 108 h 290"/>
                <a:gd name="T44" fmla="*/ 196 w 219"/>
                <a:gd name="T45" fmla="*/ 90 h 290"/>
                <a:gd name="T46" fmla="*/ 82 w 219"/>
                <a:gd name="T47" fmla="*/ 77 h 290"/>
                <a:gd name="T48" fmla="*/ 129 w 219"/>
                <a:gd name="T49" fmla="*/ 85 h 290"/>
                <a:gd name="T50" fmla="*/ 174 w 219"/>
                <a:gd name="T51" fmla="*/ 51 h 290"/>
                <a:gd name="T52" fmla="*/ 156 w 219"/>
                <a:gd name="T53" fmla="*/ 96 h 290"/>
                <a:gd name="T54" fmla="*/ 178 w 219"/>
                <a:gd name="T55" fmla="*/ 77 h 290"/>
                <a:gd name="T56" fmla="*/ 43 w 219"/>
                <a:gd name="T57" fmla="*/ 51 h 290"/>
                <a:gd name="T58" fmla="*/ 49 w 219"/>
                <a:gd name="T59" fmla="*/ 104 h 290"/>
                <a:gd name="T60" fmla="*/ 184 w 219"/>
                <a:gd name="T61" fmla="*/ 41 h 290"/>
                <a:gd name="T62" fmla="*/ 202 w 219"/>
                <a:gd name="T63" fmla="*/ 89 h 290"/>
                <a:gd name="T64" fmla="*/ 112 w 219"/>
                <a:gd name="T65" fmla="*/ 205 h 290"/>
                <a:gd name="T66" fmla="*/ 41 w 219"/>
                <a:gd name="T67" fmla="*/ 183 h 290"/>
                <a:gd name="T68" fmla="*/ 137 w 219"/>
                <a:gd name="T69" fmla="*/ 209 h 290"/>
                <a:gd name="T70" fmla="*/ 201 w 219"/>
                <a:gd name="T71" fmla="*/ 64 h 290"/>
                <a:gd name="T72" fmla="*/ 118 w 219"/>
                <a:gd name="T73" fmla="*/ 49 h 290"/>
                <a:gd name="T74" fmla="*/ 138 w 219"/>
                <a:gd name="T75" fmla="*/ 76 h 290"/>
                <a:gd name="T76" fmla="*/ 92 w 219"/>
                <a:gd name="T77" fmla="*/ 23 h 290"/>
                <a:gd name="T78" fmla="*/ 75 w 219"/>
                <a:gd name="T79" fmla="*/ 71 h 290"/>
                <a:gd name="T80" fmla="*/ 95 w 219"/>
                <a:gd name="T81" fmla="*/ 23 h 290"/>
                <a:gd name="T82" fmla="*/ 110 w 219"/>
                <a:gd name="T83" fmla="*/ 43 h 290"/>
                <a:gd name="T84" fmla="*/ 151 w 219"/>
                <a:gd name="T85" fmla="*/ 32 h 290"/>
                <a:gd name="T86" fmla="*/ 219 w 219"/>
                <a:gd name="T87" fmla="*/ 12 h 290"/>
                <a:gd name="T88" fmla="*/ 195 w 219"/>
                <a:gd name="T89" fmla="*/ 30 h 290"/>
                <a:gd name="T90" fmla="*/ 219 w 219"/>
                <a:gd name="T91" fmla="*/ 101 h 290"/>
                <a:gd name="T92" fmla="*/ 118 w 219"/>
                <a:gd name="T93" fmla="*/ 219 h 290"/>
                <a:gd name="T94" fmla="*/ 126 w 219"/>
                <a:gd name="T95" fmla="*/ 243 h 290"/>
                <a:gd name="T96" fmla="*/ 118 w 219"/>
                <a:gd name="T97" fmla="*/ 266 h 290"/>
                <a:gd name="T98" fmla="*/ 183 w 219"/>
                <a:gd name="T99" fmla="*/ 290 h 290"/>
                <a:gd name="T100" fmla="*/ 77 w 219"/>
                <a:gd name="T101" fmla="*/ 269 h 290"/>
                <a:gd name="T102" fmla="*/ 95 w 219"/>
                <a:gd name="T103" fmla="*/ 251 h 290"/>
                <a:gd name="T104" fmla="*/ 103 w 219"/>
                <a:gd name="T105" fmla="*/ 220 h 290"/>
                <a:gd name="T106" fmla="*/ 30 w 219"/>
                <a:gd name="T107" fmla="*/ 193 h 290"/>
                <a:gd name="T108" fmla="*/ 20 w 219"/>
                <a:gd name="T109" fmla="*/ 219 h 290"/>
                <a:gd name="T110" fmla="*/ 13 w 219"/>
                <a:gd name="T111" fmla="*/ 188 h 290"/>
                <a:gd name="T112" fmla="*/ 37 w 219"/>
                <a:gd name="T113" fmla="*/ 173 h 290"/>
                <a:gd name="T114" fmla="*/ 62 w 219"/>
                <a:gd name="T115" fmla="*/ 27 h 290"/>
                <a:gd name="T116" fmla="*/ 177 w 219"/>
                <a:gd name="T117" fmla="*/ 39 h 290"/>
                <a:gd name="T118" fmla="*/ 192 w 219"/>
                <a:gd name="T119" fmla="*/ 6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19" h="290">
                  <a:moveTo>
                    <a:pt x="106" y="175"/>
                  </a:moveTo>
                  <a:lnTo>
                    <a:pt x="104" y="175"/>
                  </a:lnTo>
                  <a:lnTo>
                    <a:pt x="87" y="183"/>
                  </a:lnTo>
                  <a:lnTo>
                    <a:pt x="68" y="187"/>
                  </a:lnTo>
                  <a:lnTo>
                    <a:pt x="68" y="187"/>
                  </a:lnTo>
                  <a:lnTo>
                    <a:pt x="67" y="188"/>
                  </a:lnTo>
                  <a:lnTo>
                    <a:pt x="68" y="188"/>
                  </a:lnTo>
                  <a:lnTo>
                    <a:pt x="90" y="196"/>
                  </a:lnTo>
                  <a:lnTo>
                    <a:pt x="113" y="198"/>
                  </a:lnTo>
                  <a:lnTo>
                    <a:pt x="114" y="198"/>
                  </a:lnTo>
                  <a:lnTo>
                    <a:pt x="115" y="196"/>
                  </a:lnTo>
                  <a:lnTo>
                    <a:pt x="115" y="195"/>
                  </a:lnTo>
                  <a:lnTo>
                    <a:pt x="113" y="186"/>
                  </a:lnTo>
                  <a:lnTo>
                    <a:pt x="108" y="177"/>
                  </a:lnTo>
                  <a:lnTo>
                    <a:pt x="108" y="177"/>
                  </a:lnTo>
                  <a:lnTo>
                    <a:pt x="106" y="175"/>
                  </a:lnTo>
                  <a:close/>
                  <a:moveTo>
                    <a:pt x="142" y="150"/>
                  </a:moveTo>
                  <a:lnTo>
                    <a:pt x="141" y="150"/>
                  </a:lnTo>
                  <a:lnTo>
                    <a:pt x="115" y="170"/>
                  </a:lnTo>
                  <a:lnTo>
                    <a:pt x="114" y="172"/>
                  </a:lnTo>
                  <a:lnTo>
                    <a:pt x="114" y="174"/>
                  </a:lnTo>
                  <a:lnTo>
                    <a:pt x="123" y="195"/>
                  </a:lnTo>
                  <a:lnTo>
                    <a:pt x="124" y="197"/>
                  </a:lnTo>
                  <a:lnTo>
                    <a:pt x="126" y="197"/>
                  </a:lnTo>
                  <a:lnTo>
                    <a:pt x="147" y="189"/>
                  </a:lnTo>
                  <a:lnTo>
                    <a:pt x="168" y="177"/>
                  </a:lnTo>
                  <a:lnTo>
                    <a:pt x="168" y="175"/>
                  </a:lnTo>
                  <a:lnTo>
                    <a:pt x="168" y="174"/>
                  </a:lnTo>
                  <a:lnTo>
                    <a:pt x="168" y="173"/>
                  </a:lnTo>
                  <a:lnTo>
                    <a:pt x="145" y="150"/>
                  </a:lnTo>
                  <a:lnTo>
                    <a:pt x="143" y="150"/>
                  </a:lnTo>
                  <a:lnTo>
                    <a:pt x="142" y="150"/>
                  </a:lnTo>
                  <a:close/>
                  <a:moveTo>
                    <a:pt x="81" y="143"/>
                  </a:moveTo>
                  <a:lnTo>
                    <a:pt x="80" y="143"/>
                  </a:lnTo>
                  <a:lnTo>
                    <a:pt x="52" y="172"/>
                  </a:lnTo>
                  <a:lnTo>
                    <a:pt x="52" y="174"/>
                  </a:lnTo>
                  <a:lnTo>
                    <a:pt x="52" y="175"/>
                  </a:lnTo>
                  <a:lnTo>
                    <a:pt x="53" y="177"/>
                  </a:lnTo>
                  <a:lnTo>
                    <a:pt x="64" y="179"/>
                  </a:lnTo>
                  <a:lnTo>
                    <a:pt x="77" y="179"/>
                  </a:lnTo>
                  <a:lnTo>
                    <a:pt x="90" y="175"/>
                  </a:lnTo>
                  <a:lnTo>
                    <a:pt x="100" y="170"/>
                  </a:lnTo>
                  <a:lnTo>
                    <a:pt x="101" y="169"/>
                  </a:lnTo>
                  <a:lnTo>
                    <a:pt x="103" y="168"/>
                  </a:lnTo>
                  <a:lnTo>
                    <a:pt x="101" y="166"/>
                  </a:lnTo>
                  <a:lnTo>
                    <a:pt x="85" y="143"/>
                  </a:lnTo>
                  <a:lnTo>
                    <a:pt x="83" y="143"/>
                  </a:lnTo>
                  <a:lnTo>
                    <a:pt x="81" y="143"/>
                  </a:lnTo>
                  <a:close/>
                  <a:moveTo>
                    <a:pt x="52" y="117"/>
                  </a:moveTo>
                  <a:lnTo>
                    <a:pt x="50" y="118"/>
                  </a:lnTo>
                  <a:lnTo>
                    <a:pt x="49" y="119"/>
                  </a:lnTo>
                  <a:lnTo>
                    <a:pt x="44" y="129"/>
                  </a:lnTo>
                  <a:lnTo>
                    <a:pt x="40" y="142"/>
                  </a:lnTo>
                  <a:lnTo>
                    <a:pt x="40" y="155"/>
                  </a:lnTo>
                  <a:lnTo>
                    <a:pt x="43" y="166"/>
                  </a:lnTo>
                  <a:lnTo>
                    <a:pt x="44" y="168"/>
                  </a:lnTo>
                  <a:lnTo>
                    <a:pt x="45" y="168"/>
                  </a:lnTo>
                  <a:lnTo>
                    <a:pt x="48" y="168"/>
                  </a:lnTo>
                  <a:lnTo>
                    <a:pt x="76" y="140"/>
                  </a:lnTo>
                  <a:lnTo>
                    <a:pt x="76" y="138"/>
                  </a:lnTo>
                  <a:lnTo>
                    <a:pt x="76" y="136"/>
                  </a:lnTo>
                  <a:lnTo>
                    <a:pt x="76" y="135"/>
                  </a:lnTo>
                  <a:lnTo>
                    <a:pt x="53" y="118"/>
                  </a:lnTo>
                  <a:lnTo>
                    <a:pt x="52" y="117"/>
                  </a:lnTo>
                  <a:close/>
                  <a:moveTo>
                    <a:pt x="110" y="115"/>
                  </a:moveTo>
                  <a:lnTo>
                    <a:pt x="109" y="115"/>
                  </a:lnTo>
                  <a:lnTo>
                    <a:pt x="108" y="117"/>
                  </a:lnTo>
                  <a:lnTo>
                    <a:pt x="89" y="135"/>
                  </a:lnTo>
                  <a:lnTo>
                    <a:pt x="89" y="136"/>
                  </a:lnTo>
                  <a:lnTo>
                    <a:pt x="89" y="138"/>
                  </a:lnTo>
                  <a:lnTo>
                    <a:pt x="89" y="140"/>
                  </a:lnTo>
                  <a:lnTo>
                    <a:pt x="108" y="164"/>
                  </a:lnTo>
                  <a:lnTo>
                    <a:pt x="109" y="164"/>
                  </a:lnTo>
                  <a:lnTo>
                    <a:pt x="110" y="165"/>
                  </a:lnTo>
                  <a:lnTo>
                    <a:pt x="112" y="164"/>
                  </a:lnTo>
                  <a:lnTo>
                    <a:pt x="136" y="146"/>
                  </a:lnTo>
                  <a:lnTo>
                    <a:pt x="137" y="145"/>
                  </a:lnTo>
                  <a:lnTo>
                    <a:pt x="137" y="142"/>
                  </a:lnTo>
                  <a:lnTo>
                    <a:pt x="136" y="141"/>
                  </a:lnTo>
                  <a:lnTo>
                    <a:pt x="112" y="117"/>
                  </a:lnTo>
                  <a:lnTo>
                    <a:pt x="110" y="115"/>
                  </a:lnTo>
                  <a:close/>
                  <a:moveTo>
                    <a:pt x="172" y="114"/>
                  </a:moveTo>
                  <a:lnTo>
                    <a:pt x="169" y="115"/>
                  </a:lnTo>
                  <a:lnTo>
                    <a:pt x="150" y="141"/>
                  </a:lnTo>
                  <a:lnTo>
                    <a:pt x="149" y="142"/>
                  </a:lnTo>
                  <a:lnTo>
                    <a:pt x="149" y="145"/>
                  </a:lnTo>
                  <a:lnTo>
                    <a:pt x="150" y="146"/>
                  </a:lnTo>
                  <a:lnTo>
                    <a:pt x="172" y="168"/>
                  </a:lnTo>
                  <a:lnTo>
                    <a:pt x="173" y="169"/>
                  </a:lnTo>
                  <a:lnTo>
                    <a:pt x="174" y="169"/>
                  </a:lnTo>
                  <a:lnTo>
                    <a:pt x="175" y="169"/>
                  </a:lnTo>
                  <a:lnTo>
                    <a:pt x="177" y="168"/>
                  </a:lnTo>
                  <a:lnTo>
                    <a:pt x="189" y="149"/>
                  </a:lnTo>
                  <a:lnTo>
                    <a:pt x="196" y="127"/>
                  </a:lnTo>
                  <a:lnTo>
                    <a:pt x="196" y="124"/>
                  </a:lnTo>
                  <a:lnTo>
                    <a:pt x="195" y="123"/>
                  </a:lnTo>
                  <a:lnTo>
                    <a:pt x="173" y="114"/>
                  </a:lnTo>
                  <a:lnTo>
                    <a:pt x="172" y="114"/>
                  </a:lnTo>
                  <a:close/>
                  <a:moveTo>
                    <a:pt x="25" y="104"/>
                  </a:moveTo>
                  <a:lnTo>
                    <a:pt x="23" y="104"/>
                  </a:lnTo>
                  <a:lnTo>
                    <a:pt x="21" y="105"/>
                  </a:lnTo>
                  <a:lnTo>
                    <a:pt x="21" y="106"/>
                  </a:lnTo>
                  <a:lnTo>
                    <a:pt x="23" y="129"/>
                  </a:lnTo>
                  <a:lnTo>
                    <a:pt x="31" y="151"/>
                  </a:lnTo>
                  <a:lnTo>
                    <a:pt x="31" y="152"/>
                  </a:lnTo>
                  <a:lnTo>
                    <a:pt x="32" y="151"/>
                  </a:lnTo>
                  <a:lnTo>
                    <a:pt x="32" y="151"/>
                  </a:lnTo>
                  <a:lnTo>
                    <a:pt x="36" y="132"/>
                  </a:lnTo>
                  <a:lnTo>
                    <a:pt x="44" y="115"/>
                  </a:lnTo>
                  <a:lnTo>
                    <a:pt x="44" y="113"/>
                  </a:lnTo>
                  <a:lnTo>
                    <a:pt x="43" y="112"/>
                  </a:lnTo>
                  <a:lnTo>
                    <a:pt x="43" y="112"/>
                  </a:lnTo>
                  <a:lnTo>
                    <a:pt x="34" y="106"/>
                  </a:lnTo>
                  <a:lnTo>
                    <a:pt x="25" y="104"/>
                  </a:lnTo>
                  <a:close/>
                  <a:moveTo>
                    <a:pt x="137" y="89"/>
                  </a:moveTo>
                  <a:lnTo>
                    <a:pt x="136" y="89"/>
                  </a:lnTo>
                  <a:lnTo>
                    <a:pt x="135" y="90"/>
                  </a:lnTo>
                  <a:lnTo>
                    <a:pt x="117" y="108"/>
                  </a:lnTo>
                  <a:lnTo>
                    <a:pt x="115" y="109"/>
                  </a:lnTo>
                  <a:lnTo>
                    <a:pt x="115" y="110"/>
                  </a:lnTo>
                  <a:lnTo>
                    <a:pt x="117" y="112"/>
                  </a:lnTo>
                  <a:lnTo>
                    <a:pt x="141" y="137"/>
                  </a:lnTo>
                  <a:lnTo>
                    <a:pt x="142" y="137"/>
                  </a:lnTo>
                  <a:lnTo>
                    <a:pt x="145" y="137"/>
                  </a:lnTo>
                  <a:lnTo>
                    <a:pt x="164" y="113"/>
                  </a:lnTo>
                  <a:lnTo>
                    <a:pt x="164" y="112"/>
                  </a:lnTo>
                  <a:lnTo>
                    <a:pt x="164" y="109"/>
                  </a:lnTo>
                  <a:lnTo>
                    <a:pt x="163" y="109"/>
                  </a:lnTo>
                  <a:lnTo>
                    <a:pt x="138" y="90"/>
                  </a:lnTo>
                  <a:lnTo>
                    <a:pt x="137" y="89"/>
                  </a:lnTo>
                  <a:close/>
                  <a:moveTo>
                    <a:pt x="77" y="82"/>
                  </a:moveTo>
                  <a:lnTo>
                    <a:pt x="75" y="82"/>
                  </a:lnTo>
                  <a:lnTo>
                    <a:pt x="73" y="83"/>
                  </a:lnTo>
                  <a:lnTo>
                    <a:pt x="55" y="108"/>
                  </a:lnTo>
                  <a:lnTo>
                    <a:pt x="54" y="109"/>
                  </a:lnTo>
                  <a:lnTo>
                    <a:pt x="55" y="110"/>
                  </a:lnTo>
                  <a:lnTo>
                    <a:pt x="55" y="112"/>
                  </a:lnTo>
                  <a:lnTo>
                    <a:pt x="80" y="131"/>
                  </a:lnTo>
                  <a:lnTo>
                    <a:pt x="81" y="131"/>
                  </a:lnTo>
                  <a:lnTo>
                    <a:pt x="83" y="131"/>
                  </a:lnTo>
                  <a:lnTo>
                    <a:pt x="85" y="131"/>
                  </a:lnTo>
                  <a:lnTo>
                    <a:pt x="103" y="112"/>
                  </a:lnTo>
                  <a:lnTo>
                    <a:pt x="104" y="110"/>
                  </a:lnTo>
                  <a:lnTo>
                    <a:pt x="104" y="109"/>
                  </a:lnTo>
                  <a:lnTo>
                    <a:pt x="103" y="108"/>
                  </a:lnTo>
                  <a:lnTo>
                    <a:pt x="78" y="83"/>
                  </a:lnTo>
                  <a:lnTo>
                    <a:pt x="77" y="82"/>
                  </a:lnTo>
                  <a:close/>
                  <a:moveTo>
                    <a:pt x="187" y="68"/>
                  </a:moveTo>
                  <a:lnTo>
                    <a:pt x="186" y="68"/>
                  </a:lnTo>
                  <a:lnTo>
                    <a:pt x="186" y="69"/>
                  </a:lnTo>
                  <a:lnTo>
                    <a:pt x="183" y="87"/>
                  </a:lnTo>
                  <a:lnTo>
                    <a:pt x="175" y="105"/>
                  </a:lnTo>
                  <a:lnTo>
                    <a:pt x="175" y="106"/>
                  </a:lnTo>
                  <a:lnTo>
                    <a:pt x="175" y="108"/>
                  </a:lnTo>
                  <a:lnTo>
                    <a:pt x="177" y="109"/>
                  </a:lnTo>
                  <a:lnTo>
                    <a:pt x="186" y="113"/>
                  </a:lnTo>
                  <a:lnTo>
                    <a:pt x="195" y="117"/>
                  </a:lnTo>
                  <a:lnTo>
                    <a:pt x="196" y="117"/>
                  </a:lnTo>
                  <a:lnTo>
                    <a:pt x="197" y="115"/>
                  </a:lnTo>
                  <a:lnTo>
                    <a:pt x="197" y="114"/>
                  </a:lnTo>
                  <a:lnTo>
                    <a:pt x="196" y="90"/>
                  </a:lnTo>
                  <a:lnTo>
                    <a:pt x="187" y="68"/>
                  </a:lnTo>
                  <a:lnTo>
                    <a:pt x="187" y="68"/>
                  </a:lnTo>
                  <a:close/>
                  <a:moveTo>
                    <a:pt x="108" y="55"/>
                  </a:moveTo>
                  <a:lnTo>
                    <a:pt x="106" y="55"/>
                  </a:lnTo>
                  <a:lnTo>
                    <a:pt x="82" y="74"/>
                  </a:lnTo>
                  <a:lnTo>
                    <a:pt x="82" y="76"/>
                  </a:lnTo>
                  <a:lnTo>
                    <a:pt x="82" y="77"/>
                  </a:lnTo>
                  <a:lnTo>
                    <a:pt x="82" y="77"/>
                  </a:lnTo>
                  <a:lnTo>
                    <a:pt x="82" y="78"/>
                  </a:lnTo>
                  <a:lnTo>
                    <a:pt x="108" y="103"/>
                  </a:lnTo>
                  <a:lnTo>
                    <a:pt x="109" y="104"/>
                  </a:lnTo>
                  <a:lnTo>
                    <a:pt x="110" y="104"/>
                  </a:lnTo>
                  <a:lnTo>
                    <a:pt x="112" y="103"/>
                  </a:lnTo>
                  <a:lnTo>
                    <a:pt x="129" y="85"/>
                  </a:lnTo>
                  <a:lnTo>
                    <a:pt x="131" y="83"/>
                  </a:lnTo>
                  <a:lnTo>
                    <a:pt x="131" y="82"/>
                  </a:lnTo>
                  <a:lnTo>
                    <a:pt x="129" y="81"/>
                  </a:lnTo>
                  <a:lnTo>
                    <a:pt x="110" y="57"/>
                  </a:lnTo>
                  <a:lnTo>
                    <a:pt x="109" y="55"/>
                  </a:lnTo>
                  <a:lnTo>
                    <a:pt x="108" y="55"/>
                  </a:lnTo>
                  <a:close/>
                  <a:moveTo>
                    <a:pt x="174" y="51"/>
                  </a:moveTo>
                  <a:lnTo>
                    <a:pt x="173" y="51"/>
                  </a:lnTo>
                  <a:lnTo>
                    <a:pt x="172" y="53"/>
                  </a:lnTo>
                  <a:lnTo>
                    <a:pt x="143" y="81"/>
                  </a:lnTo>
                  <a:lnTo>
                    <a:pt x="142" y="83"/>
                  </a:lnTo>
                  <a:lnTo>
                    <a:pt x="145" y="86"/>
                  </a:lnTo>
                  <a:lnTo>
                    <a:pt x="150" y="91"/>
                  </a:lnTo>
                  <a:lnTo>
                    <a:pt x="156" y="96"/>
                  </a:lnTo>
                  <a:lnTo>
                    <a:pt x="161" y="100"/>
                  </a:lnTo>
                  <a:lnTo>
                    <a:pt x="165" y="103"/>
                  </a:lnTo>
                  <a:lnTo>
                    <a:pt x="166" y="103"/>
                  </a:lnTo>
                  <a:lnTo>
                    <a:pt x="169" y="103"/>
                  </a:lnTo>
                  <a:lnTo>
                    <a:pt x="170" y="101"/>
                  </a:lnTo>
                  <a:lnTo>
                    <a:pt x="174" y="90"/>
                  </a:lnTo>
                  <a:lnTo>
                    <a:pt x="178" y="77"/>
                  </a:lnTo>
                  <a:lnTo>
                    <a:pt x="179" y="64"/>
                  </a:lnTo>
                  <a:lnTo>
                    <a:pt x="177" y="53"/>
                  </a:lnTo>
                  <a:lnTo>
                    <a:pt x="175" y="53"/>
                  </a:lnTo>
                  <a:lnTo>
                    <a:pt x="174" y="51"/>
                  </a:lnTo>
                  <a:close/>
                  <a:moveTo>
                    <a:pt x="45" y="51"/>
                  </a:moveTo>
                  <a:lnTo>
                    <a:pt x="44" y="51"/>
                  </a:lnTo>
                  <a:lnTo>
                    <a:pt x="43" y="51"/>
                  </a:lnTo>
                  <a:lnTo>
                    <a:pt x="30" y="72"/>
                  </a:lnTo>
                  <a:lnTo>
                    <a:pt x="22" y="94"/>
                  </a:lnTo>
                  <a:lnTo>
                    <a:pt x="22" y="95"/>
                  </a:lnTo>
                  <a:lnTo>
                    <a:pt x="25" y="96"/>
                  </a:lnTo>
                  <a:lnTo>
                    <a:pt x="45" y="105"/>
                  </a:lnTo>
                  <a:lnTo>
                    <a:pt x="48" y="105"/>
                  </a:lnTo>
                  <a:lnTo>
                    <a:pt x="49" y="104"/>
                  </a:lnTo>
                  <a:lnTo>
                    <a:pt x="69" y="78"/>
                  </a:lnTo>
                  <a:lnTo>
                    <a:pt x="69" y="77"/>
                  </a:lnTo>
                  <a:lnTo>
                    <a:pt x="69" y="76"/>
                  </a:lnTo>
                  <a:lnTo>
                    <a:pt x="69" y="74"/>
                  </a:lnTo>
                  <a:lnTo>
                    <a:pt x="46" y="51"/>
                  </a:lnTo>
                  <a:lnTo>
                    <a:pt x="45" y="51"/>
                  </a:lnTo>
                  <a:close/>
                  <a:moveTo>
                    <a:pt x="184" y="41"/>
                  </a:moveTo>
                  <a:lnTo>
                    <a:pt x="183" y="41"/>
                  </a:lnTo>
                  <a:lnTo>
                    <a:pt x="182" y="43"/>
                  </a:lnTo>
                  <a:lnTo>
                    <a:pt x="181" y="43"/>
                  </a:lnTo>
                  <a:lnTo>
                    <a:pt x="181" y="45"/>
                  </a:lnTo>
                  <a:lnTo>
                    <a:pt x="181" y="48"/>
                  </a:lnTo>
                  <a:lnTo>
                    <a:pt x="195" y="67"/>
                  </a:lnTo>
                  <a:lnTo>
                    <a:pt x="202" y="89"/>
                  </a:lnTo>
                  <a:lnTo>
                    <a:pt x="205" y="112"/>
                  </a:lnTo>
                  <a:lnTo>
                    <a:pt x="201" y="135"/>
                  </a:lnTo>
                  <a:lnTo>
                    <a:pt x="192" y="158"/>
                  </a:lnTo>
                  <a:lnTo>
                    <a:pt x="177" y="177"/>
                  </a:lnTo>
                  <a:lnTo>
                    <a:pt x="158" y="192"/>
                  </a:lnTo>
                  <a:lnTo>
                    <a:pt x="136" y="201"/>
                  </a:lnTo>
                  <a:lnTo>
                    <a:pt x="112" y="205"/>
                  </a:lnTo>
                  <a:lnTo>
                    <a:pt x="89" y="203"/>
                  </a:lnTo>
                  <a:lnTo>
                    <a:pt x="67" y="195"/>
                  </a:lnTo>
                  <a:lnTo>
                    <a:pt x="46" y="182"/>
                  </a:lnTo>
                  <a:lnTo>
                    <a:pt x="44" y="181"/>
                  </a:lnTo>
                  <a:lnTo>
                    <a:pt x="43" y="182"/>
                  </a:lnTo>
                  <a:lnTo>
                    <a:pt x="41" y="183"/>
                  </a:lnTo>
                  <a:lnTo>
                    <a:pt x="41" y="183"/>
                  </a:lnTo>
                  <a:lnTo>
                    <a:pt x="40" y="184"/>
                  </a:lnTo>
                  <a:lnTo>
                    <a:pt x="41" y="186"/>
                  </a:lnTo>
                  <a:lnTo>
                    <a:pt x="41" y="187"/>
                  </a:lnTo>
                  <a:lnTo>
                    <a:pt x="63" y="201"/>
                  </a:lnTo>
                  <a:lnTo>
                    <a:pt x="87" y="210"/>
                  </a:lnTo>
                  <a:lnTo>
                    <a:pt x="113" y="212"/>
                  </a:lnTo>
                  <a:lnTo>
                    <a:pt x="137" y="209"/>
                  </a:lnTo>
                  <a:lnTo>
                    <a:pt x="160" y="198"/>
                  </a:lnTo>
                  <a:lnTo>
                    <a:pt x="182" y="182"/>
                  </a:lnTo>
                  <a:lnTo>
                    <a:pt x="198" y="161"/>
                  </a:lnTo>
                  <a:lnTo>
                    <a:pt x="207" y="138"/>
                  </a:lnTo>
                  <a:lnTo>
                    <a:pt x="211" y="113"/>
                  </a:lnTo>
                  <a:lnTo>
                    <a:pt x="209" y="89"/>
                  </a:lnTo>
                  <a:lnTo>
                    <a:pt x="201" y="64"/>
                  </a:lnTo>
                  <a:lnTo>
                    <a:pt x="186" y="43"/>
                  </a:lnTo>
                  <a:lnTo>
                    <a:pt x="186" y="41"/>
                  </a:lnTo>
                  <a:lnTo>
                    <a:pt x="184" y="41"/>
                  </a:lnTo>
                  <a:close/>
                  <a:moveTo>
                    <a:pt x="155" y="40"/>
                  </a:moveTo>
                  <a:lnTo>
                    <a:pt x="142" y="41"/>
                  </a:lnTo>
                  <a:lnTo>
                    <a:pt x="129" y="45"/>
                  </a:lnTo>
                  <a:lnTo>
                    <a:pt x="118" y="49"/>
                  </a:lnTo>
                  <a:lnTo>
                    <a:pt x="117" y="50"/>
                  </a:lnTo>
                  <a:lnTo>
                    <a:pt x="117" y="53"/>
                  </a:lnTo>
                  <a:lnTo>
                    <a:pt x="117" y="54"/>
                  </a:lnTo>
                  <a:lnTo>
                    <a:pt x="135" y="76"/>
                  </a:lnTo>
                  <a:lnTo>
                    <a:pt x="136" y="77"/>
                  </a:lnTo>
                  <a:lnTo>
                    <a:pt x="137" y="77"/>
                  </a:lnTo>
                  <a:lnTo>
                    <a:pt x="138" y="76"/>
                  </a:lnTo>
                  <a:lnTo>
                    <a:pt x="166" y="48"/>
                  </a:lnTo>
                  <a:lnTo>
                    <a:pt x="168" y="46"/>
                  </a:lnTo>
                  <a:lnTo>
                    <a:pt x="168" y="45"/>
                  </a:lnTo>
                  <a:lnTo>
                    <a:pt x="166" y="44"/>
                  </a:lnTo>
                  <a:lnTo>
                    <a:pt x="166" y="43"/>
                  </a:lnTo>
                  <a:lnTo>
                    <a:pt x="155" y="40"/>
                  </a:lnTo>
                  <a:close/>
                  <a:moveTo>
                    <a:pt x="92" y="23"/>
                  </a:moveTo>
                  <a:lnTo>
                    <a:pt x="71" y="30"/>
                  </a:lnTo>
                  <a:lnTo>
                    <a:pt x="52" y="43"/>
                  </a:lnTo>
                  <a:lnTo>
                    <a:pt x="50" y="44"/>
                  </a:lnTo>
                  <a:lnTo>
                    <a:pt x="50" y="46"/>
                  </a:lnTo>
                  <a:lnTo>
                    <a:pt x="52" y="48"/>
                  </a:lnTo>
                  <a:lnTo>
                    <a:pt x="73" y="69"/>
                  </a:lnTo>
                  <a:lnTo>
                    <a:pt x="75" y="71"/>
                  </a:lnTo>
                  <a:lnTo>
                    <a:pt x="77" y="71"/>
                  </a:lnTo>
                  <a:lnTo>
                    <a:pt x="78" y="69"/>
                  </a:lnTo>
                  <a:lnTo>
                    <a:pt x="104" y="50"/>
                  </a:lnTo>
                  <a:lnTo>
                    <a:pt x="105" y="48"/>
                  </a:lnTo>
                  <a:lnTo>
                    <a:pt x="105" y="46"/>
                  </a:lnTo>
                  <a:lnTo>
                    <a:pt x="96" y="25"/>
                  </a:lnTo>
                  <a:lnTo>
                    <a:pt x="95" y="23"/>
                  </a:lnTo>
                  <a:lnTo>
                    <a:pt x="92" y="23"/>
                  </a:lnTo>
                  <a:close/>
                  <a:moveTo>
                    <a:pt x="105" y="22"/>
                  </a:moveTo>
                  <a:lnTo>
                    <a:pt x="104" y="22"/>
                  </a:lnTo>
                  <a:lnTo>
                    <a:pt x="103" y="23"/>
                  </a:lnTo>
                  <a:lnTo>
                    <a:pt x="103" y="25"/>
                  </a:lnTo>
                  <a:lnTo>
                    <a:pt x="106" y="34"/>
                  </a:lnTo>
                  <a:lnTo>
                    <a:pt x="110" y="43"/>
                  </a:lnTo>
                  <a:lnTo>
                    <a:pt x="112" y="44"/>
                  </a:lnTo>
                  <a:lnTo>
                    <a:pt x="113" y="44"/>
                  </a:lnTo>
                  <a:lnTo>
                    <a:pt x="114" y="44"/>
                  </a:lnTo>
                  <a:lnTo>
                    <a:pt x="132" y="36"/>
                  </a:lnTo>
                  <a:lnTo>
                    <a:pt x="150" y="34"/>
                  </a:lnTo>
                  <a:lnTo>
                    <a:pt x="151" y="34"/>
                  </a:lnTo>
                  <a:lnTo>
                    <a:pt x="151" y="32"/>
                  </a:lnTo>
                  <a:lnTo>
                    <a:pt x="151" y="32"/>
                  </a:lnTo>
                  <a:lnTo>
                    <a:pt x="129" y="23"/>
                  </a:lnTo>
                  <a:lnTo>
                    <a:pt x="105" y="22"/>
                  </a:lnTo>
                  <a:close/>
                  <a:moveTo>
                    <a:pt x="198" y="0"/>
                  </a:moveTo>
                  <a:lnTo>
                    <a:pt x="207" y="0"/>
                  </a:lnTo>
                  <a:lnTo>
                    <a:pt x="214" y="6"/>
                  </a:lnTo>
                  <a:lnTo>
                    <a:pt x="219" y="12"/>
                  </a:lnTo>
                  <a:lnTo>
                    <a:pt x="219" y="21"/>
                  </a:lnTo>
                  <a:lnTo>
                    <a:pt x="214" y="27"/>
                  </a:lnTo>
                  <a:lnTo>
                    <a:pt x="210" y="31"/>
                  </a:lnTo>
                  <a:lnTo>
                    <a:pt x="206" y="32"/>
                  </a:lnTo>
                  <a:lnTo>
                    <a:pt x="201" y="32"/>
                  </a:lnTo>
                  <a:lnTo>
                    <a:pt x="196" y="31"/>
                  </a:lnTo>
                  <a:lnTo>
                    <a:pt x="195" y="30"/>
                  </a:lnTo>
                  <a:lnTo>
                    <a:pt x="193" y="31"/>
                  </a:lnTo>
                  <a:lnTo>
                    <a:pt x="191" y="34"/>
                  </a:lnTo>
                  <a:lnTo>
                    <a:pt x="189" y="35"/>
                  </a:lnTo>
                  <a:lnTo>
                    <a:pt x="191" y="37"/>
                  </a:lnTo>
                  <a:lnTo>
                    <a:pt x="205" y="57"/>
                  </a:lnTo>
                  <a:lnTo>
                    <a:pt x="214" y="78"/>
                  </a:lnTo>
                  <a:lnTo>
                    <a:pt x="219" y="101"/>
                  </a:lnTo>
                  <a:lnTo>
                    <a:pt x="218" y="124"/>
                  </a:lnTo>
                  <a:lnTo>
                    <a:pt x="212" y="147"/>
                  </a:lnTo>
                  <a:lnTo>
                    <a:pt x="202" y="168"/>
                  </a:lnTo>
                  <a:lnTo>
                    <a:pt x="187" y="187"/>
                  </a:lnTo>
                  <a:lnTo>
                    <a:pt x="165" y="203"/>
                  </a:lnTo>
                  <a:lnTo>
                    <a:pt x="142" y="214"/>
                  </a:lnTo>
                  <a:lnTo>
                    <a:pt x="118" y="219"/>
                  </a:lnTo>
                  <a:lnTo>
                    <a:pt x="115" y="220"/>
                  </a:lnTo>
                  <a:lnTo>
                    <a:pt x="115" y="221"/>
                  </a:lnTo>
                  <a:lnTo>
                    <a:pt x="115" y="225"/>
                  </a:lnTo>
                  <a:lnTo>
                    <a:pt x="115" y="228"/>
                  </a:lnTo>
                  <a:lnTo>
                    <a:pt x="117" y="228"/>
                  </a:lnTo>
                  <a:lnTo>
                    <a:pt x="123" y="234"/>
                  </a:lnTo>
                  <a:lnTo>
                    <a:pt x="126" y="243"/>
                  </a:lnTo>
                  <a:lnTo>
                    <a:pt x="123" y="251"/>
                  </a:lnTo>
                  <a:lnTo>
                    <a:pt x="117" y="257"/>
                  </a:lnTo>
                  <a:lnTo>
                    <a:pt x="115" y="257"/>
                  </a:lnTo>
                  <a:lnTo>
                    <a:pt x="115" y="260"/>
                  </a:lnTo>
                  <a:lnTo>
                    <a:pt x="115" y="264"/>
                  </a:lnTo>
                  <a:lnTo>
                    <a:pt x="115" y="265"/>
                  </a:lnTo>
                  <a:lnTo>
                    <a:pt x="118" y="266"/>
                  </a:lnTo>
                  <a:lnTo>
                    <a:pt x="141" y="269"/>
                  </a:lnTo>
                  <a:lnTo>
                    <a:pt x="164" y="275"/>
                  </a:lnTo>
                  <a:lnTo>
                    <a:pt x="184" y="285"/>
                  </a:lnTo>
                  <a:lnTo>
                    <a:pt x="186" y="287"/>
                  </a:lnTo>
                  <a:lnTo>
                    <a:pt x="186" y="288"/>
                  </a:lnTo>
                  <a:lnTo>
                    <a:pt x="184" y="290"/>
                  </a:lnTo>
                  <a:lnTo>
                    <a:pt x="183" y="290"/>
                  </a:lnTo>
                  <a:lnTo>
                    <a:pt x="35" y="290"/>
                  </a:lnTo>
                  <a:lnTo>
                    <a:pt x="34" y="290"/>
                  </a:lnTo>
                  <a:lnTo>
                    <a:pt x="32" y="288"/>
                  </a:lnTo>
                  <a:lnTo>
                    <a:pt x="32" y="287"/>
                  </a:lnTo>
                  <a:lnTo>
                    <a:pt x="34" y="285"/>
                  </a:lnTo>
                  <a:lnTo>
                    <a:pt x="55" y="275"/>
                  </a:lnTo>
                  <a:lnTo>
                    <a:pt x="77" y="269"/>
                  </a:lnTo>
                  <a:lnTo>
                    <a:pt x="100" y="266"/>
                  </a:lnTo>
                  <a:lnTo>
                    <a:pt x="103" y="265"/>
                  </a:lnTo>
                  <a:lnTo>
                    <a:pt x="104" y="264"/>
                  </a:lnTo>
                  <a:lnTo>
                    <a:pt x="104" y="260"/>
                  </a:lnTo>
                  <a:lnTo>
                    <a:pt x="103" y="257"/>
                  </a:lnTo>
                  <a:lnTo>
                    <a:pt x="101" y="257"/>
                  </a:lnTo>
                  <a:lnTo>
                    <a:pt x="95" y="251"/>
                  </a:lnTo>
                  <a:lnTo>
                    <a:pt x="94" y="243"/>
                  </a:lnTo>
                  <a:lnTo>
                    <a:pt x="95" y="234"/>
                  </a:lnTo>
                  <a:lnTo>
                    <a:pt x="101" y="228"/>
                  </a:lnTo>
                  <a:lnTo>
                    <a:pt x="103" y="228"/>
                  </a:lnTo>
                  <a:lnTo>
                    <a:pt x="104" y="225"/>
                  </a:lnTo>
                  <a:lnTo>
                    <a:pt x="104" y="221"/>
                  </a:lnTo>
                  <a:lnTo>
                    <a:pt x="103" y="220"/>
                  </a:lnTo>
                  <a:lnTo>
                    <a:pt x="101" y="219"/>
                  </a:lnTo>
                  <a:lnTo>
                    <a:pt x="78" y="215"/>
                  </a:lnTo>
                  <a:lnTo>
                    <a:pt x="57" y="206"/>
                  </a:lnTo>
                  <a:lnTo>
                    <a:pt x="36" y="192"/>
                  </a:lnTo>
                  <a:lnTo>
                    <a:pt x="35" y="191"/>
                  </a:lnTo>
                  <a:lnTo>
                    <a:pt x="32" y="192"/>
                  </a:lnTo>
                  <a:lnTo>
                    <a:pt x="30" y="193"/>
                  </a:lnTo>
                  <a:lnTo>
                    <a:pt x="30" y="196"/>
                  </a:lnTo>
                  <a:lnTo>
                    <a:pt x="30" y="197"/>
                  </a:lnTo>
                  <a:lnTo>
                    <a:pt x="31" y="202"/>
                  </a:lnTo>
                  <a:lnTo>
                    <a:pt x="31" y="206"/>
                  </a:lnTo>
                  <a:lnTo>
                    <a:pt x="30" y="211"/>
                  </a:lnTo>
                  <a:lnTo>
                    <a:pt x="27" y="215"/>
                  </a:lnTo>
                  <a:lnTo>
                    <a:pt x="20" y="219"/>
                  </a:lnTo>
                  <a:lnTo>
                    <a:pt x="12" y="219"/>
                  </a:lnTo>
                  <a:lnTo>
                    <a:pt x="4" y="215"/>
                  </a:lnTo>
                  <a:lnTo>
                    <a:pt x="0" y="207"/>
                  </a:lnTo>
                  <a:lnTo>
                    <a:pt x="0" y="200"/>
                  </a:lnTo>
                  <a:lnTo>
                    <a:pt x="4" y="192"/>
                  </a:lnTo>
                  <a:lnTo>
                    <a:pt x="8" y="189"/>
                  </a:lnTo>
                  <a:lnTo>
                    <a:pt x="13" y="188"/>
                  </a:lnTo>
                  <a:lnTo>
                    <a:pt x="17" y="188"/>
                  </a:lnTo>
                  <a:lnTo>
                    <a:pt x="22" y="189"/>
                  </a:lnTo>
                  <a:lnTo>
                    <a:pt x="23" y="189"/>
                  </a:lnTo>
                  <a:lnTo>
                    <a:pt x="26" y="189"/>
                  </a:lnTo>
                  <a:lnTo>
                    <a:pt x="37" y="177"/>
                  </a:lnTo>
                  <a:lnTo>
                    <a:pt x="39" y="175"/>
                  </a:lnTo>
                  <a:lnTo>
                    <a:pt x="37" y="173"/>
                  </a:lnTo>
                  <a:lnTo>
                    <a:pt x="25" y="152"/>
                  </a:lnTo>
                  <a:lnTo>
                    <a:pt x="16" y="131"/>
                  </a:lnTo>
                  <a:lnTo>
                    <a:pt x="14" y="108"/>
                  </a:lnTo>
                  <a:lnTo>
                    <a:pt x="18" y="83"/>
                  </a:lnTo>
                  <a:lnTo>
                    <a:pt x="27" y="62"/>
                  </a:lnTo>
                  <a:lnTo>
                    <a:pt x="43" y="43"/>
                  </a:lnTo>
                  <a:lnTo>
                    <a:pt x="62" y="27"/>
                  </a:lnTo>
                  <a:lnTo>
                    <a:pt x="85" y="18"/>
                  </a:lnTo>
                  <a:lnTo>
                    <a:pt x="108" y="14"/>
                  </a:lnTo>
                  <a:lnTo>
                    <a:pt x="131" y="17"/>
                  </a:lnTo>
                  <a:lnTo>
                    <a:pt x="152" y="25"/>
                  </a:lnTo>
                  <a:lnTo>
                    <a:pt x="172" y="39"/>
                  </a:lnTo>
                  <a:lnTo>
                    <a:pt x="174" y="39"/>
                  </a:lnTo>
                  <a:lnTo>
                    <a:pt x="177" y="39"/>
                  </a:lnTo>
                  <a:lnTo>
                    <a:pt x="188" y="26"/>
                  </a:lnTo>
                  <a:lnTo>
                    <a:pt x="189" y="25"/>
                  </a:lnTo>
                  <a:lnTo>
                    <a:pt x="188" y="23"/>
                  </a:lnTo>
                  <a:lnTo>
                    <a:pt x="187" y="18"/>
                  </a:lnTo>
                  <a:lnTo>
                    <a:pt x="187" y="13"/>
                  </a:lnTo>
                  <a:lnTo>
                    <a:pt x="188" y="9"/>
                  </a:lnTo>
                  <a:lnTo>
                    <a:pt x="192" y="6"/>
                  </a:lnTo>
                  <a:lnTo>
                    <a:pt x="19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pic>
        <p:nvPicPr>
          <p:cNvPr id="38" name="图片 37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5633" y="6338322"/>
            <a:ext cx="1828800" cy="2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411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 1"/>
          <p:cNvGrpSpPr/>
          <p:nvPr/>
        </p:nvGrpSpPr>
        <p:grpSpPr>
          <a:xfrm>
            <a:off x="3931110" y="2137583"/>
            <a:ext cx="4329684" cy="1038313"/>
            <a:chOff x="3957460" y="1328691"/>
            <a:chExt cx="4329684" cy="1038313"/>
          </a:xfrm>
        </p:grpSpPr>
        <p:sp>
          <p:nvSpPr>
            <p:cNvPr id="3" name="矩形 2"/>
            <p:cNvSpPr/>
            <p:nvPr/>
          </p:nvSpPr>
          <p:spPr>
            <a:xfrm>
              <a:off x="3957557" y="1328692"/>
              <a:ext cx="4329586" cy="103831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3957460" y="1328691"/>
              <a:ext cx="4329684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6000" b="1">
                  <a:solidFill>
                    <a:schemeClr val="bg1"/>
                  </a:solidFill>
                </a:rPr>
                <a:t>PART</a:t>
              </a:r>
              <a:r>
                <a:rPr kumimoji="1" lang="zh-CN" altLang="en-US" sz="6000" b="1">
                  <a:solidFill>
                    <a:schemeClr val="bg1"/>
                  </a:solidFill>
                </a:rPr>
                <a:t> </a:t>
              </a:r>
              <a:r>
                <a:rPr kumimoji="1" lang="en-US" altLang="zh-CN" sz="6000" b="1">
                  <a:solidFill>
                    <a:schemeClr val="bg1"/>
                  </a:solidFill>
                </a:rPr>
                <a:t>THREE</a:t>
              </a:r>
              <a:endParaRPr kumimoji="1" lang="zh-CN" altLang="en-US" sz="6000" b="1">
                <a:solidFill>
                  <a:schemeClr val="bg1"/>
                </a:solidFill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3931207" y="3340019"/>
            <a:ext cx="4329586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80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经验教训</a:t>
            </a:r>
          </a:p>
        </p:txBody>
      </p:sp>
      <p:grpSp>
        <p:nvGrpSpPr>
          <p:cNvPr id="7" name="组 6"/>
          <p:cNvGrpSpPr/>
          <p:nvPr/>
        </p:nvGrpSpPr>
        <p:grpSpPr>
          <a:xfrm rot="1718587">
            <a:off x="3286641" y="1438409"/>
            <a:ext cx="1024513" cy="1398348"/>
            <a:chOff x="3087349" y="2414413"/>
            <a:chExt cx="1024513" cy="1398348"/>
          </a:xfrm>
        </p:grpSpPr>
        <p:sp>
          <p:nvSpPr>
            <p:cNvPr id="8" name="椭圆 7"/>
            <p:cNvSpPr/>
            <p:nvPr/>
          </p:nvSpPr>
          <p:spPr>
            <a:xfrm>
              <a:off x="3758271" y="2705683"/>
              <a:ext cx="353591" cy="3535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3439319" y="2414413"/>
              <a:ext cx="291270" cy="2912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3498535" y="3661908"/>
              <a:ext cx="150853" cy="15085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" name="椭圆 10"/>
            <p:cNvSpPr/>
            <p:nvPr/>
          </p:nvSpPr>
          <p:spPr>
            <a:xfrm>
              <a:off x="3087349" y="2866230"/>
              <a:ext cx="558631" cy="55863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pic>
        <p:nvPicPr>
          <p:cNvPr id="12" name="图片 11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6338322"/>
            <a:ext cx="1828800" cy="2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21746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/>
              <a:t>PART</a:t>
            </a:r>
            <a:r>
              <a:rPr kumimoji="1" lang="zh-CN" altLang="en-US"/>
              <a:t> </a:t>
            </a:r>
            <a:r>
              <a:rPr kumimoji="1" lang="en-US" altLang="zh-CN"/>
              <a:t>THREE</a:t>
            </a:r>
            <a:r>
              <a:rPr kumimoji="1" lang="zh-CN" altLang="en-US"/>
              <a:t> </a:t>
            </a:r>
            <a:r>
              <a:rPr kumimoji="1" lang="zh-CN" altLang="en-US">
                <a:latin typeface="Microsoft YaHei" charset="0"/>
                <a:ea typeface="Microsoft YaHei" charset="0"/>
                <a:cs typeface="Microsoft YaHei" charset="0"/>
              </a:rPr>
              <a:t>经验教训</a:t>
            </a:r>
          </a:p>
        </p:txBody>
      </p:sp>
      <p:graphicFrame>
        <p:nvGraphicFramePr>
          <p:cNvPr id="26" name="图表 25"/>
          <p:cNvGraphicFramePr/>
          <p:nvPr>
            <p:extLst>
              <p:ext uri="{D42A27DB-BD31-4B8C-83A1-F6EECF244321}">
                <p14:modId xmlns:p14="http://schemas.microsoft.com/office/powerpoint/2010/main" val="552427582"/>
              </p:ext>
            </p:extLst>
          </p:nvPr>
        </p:nvGraphicFramePr>
        <p:xfrm>
          <a:off x="914400" y="3771900"/>
          <a:ext cx="5867400" cy="2184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27" name="图表 26"/>
          <p:cNvGraphicFramePr/>
          <p:nvPr>
            <p:extLst>
              <p:ext uri="{D42A27DB-BD31-4B8C-83A1-F6EECF244321}">
                <p14:modId xmlns:p14="http://schemas.microsoft.com/office/powerpoint/2010/main" val="1248586851"/>
              </p:ext>
            </p:extLst>
          </p:nvPr>
        </p:nvGraphicFramePr>
        <p:xfrm>
          <a:off x="914400" y="1422400"/>
          <a:ext cx="5867400" cy="2184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8" name="文本框 27"/>
          <p:cNvSpPr txBox="1"/>
          <p:nvPr/>
        </p:nvSpPr>
        <p:spPr>
          <a:xfrm>
            <a:off x="7435805" y="4310849"/>
            <a:ext cx="3654470" cy="15327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20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8-14</a:t>
            </a:r>
            <a:r>
              <a:rPr lang="zh-CN" altLang="en-US" sz="120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号字，</a:t>
            </a:r>
            <a:r>
              <a:rPr lang="en-US" altLang="zh-CN" sz="120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1.3</a:t>
            </a:r>
            <a:r>
              <a:rPr lang="zh-CN" altLang="en-US" sz="120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倍字间距。标题数字等都可以通过点击和重新输入进行更改，顶部“开始”面板中可以对字体、字号、颜色、行距等进行修改。</a:t>
            </a:r>
          </a:p>
        </p:txBody>
      </p:sp>
      <p:sp>
        <p:nvSpPr>
          <p:cNvPr id="29" name="矩形 28"/>
          <p:cNvSpPr/>
          <p:nvPr/>
        </p:nvSpPr>
        <p:spPr>
          <a:xfrm>
            <a:off x="7435806" y="3913731"/>
            <a:ext cx="1826141" cy="4124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16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点击此处添加标题</a:t>
            </a:r>
            <a:endParaRPr lang="en-US" altLang="zh-CN" sz="1600" b="1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7383811" y="1485900"/>
            <a:ext cx="3706464" cy="812530"/>
          </a:xfrm>
          <a:prstGeom prst="rect">
            <a:avLst/>
          </a:prstGeom>
          <a:solidFill>
            <a:schemeClr val="accent3"/>
          </a:solidFill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sz="3600" b="1">
                <a:solidFill>
                  <a:schemeClr val="bg1"/>
                </a:solidFill>
                <a:latin typeface="+mj-lt"/>
                <a:ea typeface="Microsoft YaHei" charset="0"/>
                <a:cs typeface="Microsoft YaHei" charset="0"/>
              </a:rPr>
              <a:t>YOUR</a:t>
            </a:r>
            <a:r>
              <a:rPr lang="zh-CN" altLang="en-US" sz="3600" b="1">
                <a:solidFill>
                  <a:schemeClr val="bg1"/>
                </a:solidFill>
                <a:latin typeface="+mj-lt"/>
                <a:ea typeface="Microsoft YaHei" charset="0"/>
                <a:cs typeface="Microsoft YaHei" charset="0"/>
              </a:rPr>
              <a:t> </a:t>
            </a:r>
            <a:r>
              <a:rPr lang="en-US" altLang="zh-CN" sz="3600" b="1">
                <a:solidFill>
                  <a:schemeClr val="bg1"/>
                </a:solidFill>
                <a:latin typeface="+mj-lt"/>
                <a:ea typeface="Microsoft YaHei" charset="0"/>
                <a:cs typeface="Microsoft YaHei" charset="0"/>
              </a:rPr>
              <a:t>TITLE</a:t>
            </a:r>
            <a:r>
              <a:rPr lang="zh-CN" altLang="en-US" sz="3600" b="1">
                <a:solidFill>
                  <a:schemeClr val="bg1"/>
                </a:solidFill>
                <a:latin typeface="+mj-lt"/>
                <a:ea typeface="Microsoft YaHei" charset="0"/>
                <a:cs typeface="Microsoft YaHei" charset="0"/>
              </a:rPr>
              <a:t> </a:t>
            </a:r>
            <a:r>
              <a:rPr lang="en-US" altLang="zh-CN" sz="3600" b="1">
                <a:solidFill>
                  <a:schemeClr val="bg1"/>
                </a:solidFill>
                <a:latin typeface="+mj-lt"/>
                <a:ea typeface="Microsoft YaHei" charset="0"/>
                <a:cs typeface="Microsoft YaHei" charset="0"/>
              </a:rPr>
              <a:t>HERE</a:t>
            </a:r>
          </a:p>
        </p:txBody>
      </p:sp>
      <p:sp>
        <p:nvSpPr>
          <p:cNvPr id="32" name="矩形 31"/>
          <p:cNvSpPr/>
          <p:nvPr/>
        </p:nvSpPr>
        <p:spPr>
          <a:xfrm>
            <a:off x="7376495" y="2298430"/>
            <a:ext cx="1885452" cy="16312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altLang="zh-CN" sz="10000" b="1">
                <a:solidFill>
                  <a:schemeClr val="accent3"/>
                </a:solidFill>
                <a:latin typeface="+mj-lt"/>
                <a:ea typeface="Microsoft YaHei" charset="0"/>
                <a:cs typeface="Microsoft YaHei" charset="0"/>
              </a:rPr>
              <a:t>59</a:t>
            </a:r>
            <a:r>
              <a:rPr lang="en-US" altLang="zh-CN" sz="2400" b="1">
                <a:solidFill>
                  <a:schemeClr val="accent3"/>
                </a:solidFill>
                <a:latin typeface="+mj-lt"/>
                <a:ea typeface="Microsoft YaHei" charset="0"/>
                <a:cs typeface="Microsoft YaHei" charset="0"/>
              </a:rPr>
              <a:t>%</a:t>
            </a:r>
          </a:p>
        </p:txBody>
      </p:sp>
      <p:pic>
        <p:nvPicPr>
          <p:cNvPr id="9" name="图片 8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5633" y="6338322"/>
            <a:ext cx="1828800" cy="2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350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/>
          <p:cNvSpPr/>
          <p:nvPr/>
        </p:nvSpPr>
        <p:spPr>
          <a:xfrm>
            <a:off x="8068303" y="1638300"/>
            <a:ext cx="3646854" cy="3886200"/>
          </a:xfrm>
          <a:prstGeom prst="rect">
            <a:avLst/>
          </a:prstGeom>
          <a:solidFill>
            <a:schemeClr val="bg1">
              <a:alpha val="17000"/>
            </a:schemeClr>
          </a:solidFill>
          <a:ln w="6350"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469900" y="1638300"/>
            <a:ext cx="3646854" cy="3886200"/>
          </a:xfrm>
          <a:prstGeom prst="rect">
            <a:avLst/>
          </a:prstGeom>
          <a:solidFill>
            <a:schemeClr val="bg1">
              <a:alpha val="17000"/>
            </a:schemeClr>
          </a:solidFill>
          <a:ln w="6350"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/>
              <a:t>PART</a:t>
            </a:r>
            <a:r>
              <a:rPr kumimoji="1" lang="zh-CN" altLang="en-US"/>
              <a:t> </a:t>
            </a:r>
            <a:r>
              <a:rPr kumimoji="1" lang="en-US" altLang="zh-CN"/>
              <a:t>THREE</a:t>
            </a:r>
            <a:r>
              <a:rPr kumimoji="1" lang="zh-CN" altLang="en-US"/>
              <a:t> </a:t>
            </a:r>
            <a:r>
              <a:rPr kumimoji="1" lang="zh-CN" altLang="en-US">
                <a:latin typeface="Microsoft YaHei" charset="0"/>
                <a:ea typeface="Microsoft YaHei" charset="0"/>
                <a:cs typeface="Microsoft YaHei" charset="0"/>
              </a:rPr>
              <a:t>经验教训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60" r="18160" b="3859"/>
          <a:stretch/>
        </p:blipFill>
        <p:spPr>
          <a:xfrm>
            <a:off x="4722446" y="2195146"/>
            <a:ext cx="2747108" cy="2747108"/>
          </a:xfrm>
          <a:prstGeom prst="ellipse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10" name="组 9"/>
          <p:cNvGrpSpPr/>
          <p:nvPr/>
        </p:nvGrpSpPr>
        <p:grpSpPr>
          <a:xfrm>
            <a:off x="660401" y="1892300"/>
            <a:ext cx="3279734" cy="1473200"/>
            <a:chOff x="660401" y="1892300"/>
            <a:chExt cx="3279734" cy="1473200"/>
          </a:xfrm>
        </p:grpSpPr>
        <p:sp>
          <p:nvSpPr>
            <p:cNvPr id="8" name="矩形 7"/>
            <p:cNvSpPr/>
            <p:nvPr/>
          </p:nvSpPr>
          <p:spPr>
            <a:xfrm>
              <a:off x="660401" y="1892300"/>
              <a:ext cx="3279734" cy="1473200"/>
            </a:xfrm>
            <a:prstGeom prst="rect">
              <a:avLst/>
            </a:prstGeom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769918" y="2385088"/>
              <a:ext cx="3060699" cy="812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zh-CN" altLang="en-US" sz="120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标题数字等都可以通过点击和重新输入进行更改，顶部“开始”面板中可以对字体、字号、颜色、行距等进行修改。</a:t>
              </a:r>
            </a:p>
          </p:txBody>
        </p:sp>
        <p:sp>
          <p:nvSpPr>
            <p:cNvPr id="5" name="矩形 4"/>
            <p:cNvSpPr/>
            <p:nvPr/>
          </p:nvSpPr>
          <p:spPr>
            <a:xfrm>
              <a:off x="769919" y="1987969"/>
              <a:ext cx="1918243" cy="4124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lnSpc>
                  <a:spcPct val="130000"/>
                </a:lnSpc>
              </a:pPr>
              <a:r>
                <a:rPr lang="zh-CN" altLang="en-US" sz="1600" b="1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点击此处添加标题</a:t>
              </a:r>
              <a:endParaRPr lang="en-US" altLang="zh-CN" sz="16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</p:grpSp>
      <p:grpSp>
        <p:nvGrpSpPr>
          <p:cNvPr id="11" name="组 10"/>
          <p:cNvGrpSpPr/>
          <p:nvPr/>
        </p:nvGrpSpPr>
        <p:grpSpPr>
          <a:xfrm>
            <a:off x="660400" y="3794788"/>
            <a:ext cx="3279734" cy="1473200"/>
            <a:chOff x="660401" y="1892300"/>
            <a:chExt cx="3279734" cy="1473200"/>
          </a:xfrm>
        </p:grpSpPr>
        <p:sp>
          <p:nvSpPr>
            <p:cNvPr id="12" name="矩形 11"/>
            <p:cNvSpPr/>
            <p:nvPr/>
          </p:nvSpPr>
          <p:spPr>
            <a:xfrm>
              <a:off x="660401" y="1892300"/>
              <a:ext cx="3279734" cy="1473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769918" y="2385088"/>
              <a:ext cx="3060699" cy="812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zh-CN" altLang="en-US" sz="120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标题数字等都可以通过点击和重新输入进行更改，顶部“开始”面板中可以对字体、字号、颜色、行距等进行修改。</a:t>
              </a:r>
            </a:p>
          </p:txBody>
        </p:sp>
        <p:sp>
          <p:nvSpPr>
            <p:cNvPr id="14" name="矩形 13"/>
            <p:cNvSpPr/>
            <p:nvPr/>
          </p:nvSpPr>
          <p:spPr>
            <a:xfrm>
              <a:off x="769919" y="1987969"/>
              <a:ext cx="1918243" cy="4124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lnSpc>
                  <a:spcPct val="130000"/>
                </a:lnSpc>
              </a:pPr>
              <a:r>
                <a:rPr lang="zh-CN" altLang="en-US" sz="1600" b="1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点击此处添加标题</a:t>
              </a:r>
              <a:endParaRPr lang="en-US" altLang="zh-CN" sz="16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</p:grpSp>
      <p:grpSp>
        <p:nvGrpSpPr>
          <p:cNvPr id="15" name="组 14"/>
          <p:cNvGrpSpPr/>
          <p:nvPr/>
        </p:nvGrpSpPr>
        <p:grpSpPr>
          <a:xfrm>
            <a:off x="8251865" y="1892300"/>
            <a:ext cx="3279734" cy="1473200"/>
            <a:chOff x="660401" y="1892300"/>
            <a:chExt cx="3279734" cy="1473200"/>
          </a:xfrm>
        </p:grpSpPr>
        <p:sp>
          <p:nvSpPr>
            <p:cNvPr id="16" name="矩形 15"/>
            <p:cNvSpPr/>
            <p:nvPr/>
          </p:nvSpPr>
          <p:spPr>
            <a:xfrm>
              <a:off x="660401" y="1892300"/>
              <a:ext cx="3279734" cy="1473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769918" y="2385088"/>
              <a:ext cx="3060699" cy="812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zh-CN" altLang="en-US" sz="120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标题数字等都可以通过点击和重新输入进行更改，顶部“开始”面板中可以对字体、字号、颜色、行距等进行修改。</a:t>
              </a:r>
            </a:p>
          </p:txBody>
        </p:sp>
        <p:sp>
          <p:nvSpPr>
            <p:cNvPr id="18" name="矩形 17"/>
            <p:cNvSpPr/>
            <p:nvPr/>
          </p:nvSpPr>
          <p:spPr>
            <a:xfrm>
              <a:off x="769919" y="1987969"/>
              <a:ext cx="1918243" cy="4124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lnSpc>
                  <a:spcPct val="130000"/>
                </a:lnSpc>
              </a:pPr>
              <a:r>
                <a:rPr lang="zh-CN" altLang="en-US" sz="1600" b="1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点击此处添加标题</a:t>
              </a:r>
              <a:endParaRPr lang="en-US" altLang="zh-CN" sz="16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</p:grpSp>
      <p:grpSp>
        <p:nvGrpSpPr>
          <p:cNvPr id="19" name="组 18"/>
          <p:cNvGrpSpPr/>
          <p:nvPr/>
        </p:nvGrpSpPr>
        <p:grpSpPr>
          <a:xfrm>
            <a:off x="8251864" y="3794788"/>
            <a:ext cx="3279734" cy="1473200"/>
            <a:chOff x="660401" y="1892300"/>
            <a:chExt cx="3279734" cy="1473200"/>
          </a:xfrm>
        </p:grpSpPr>
        <p:sp>
          <p:nvSpPr>
            <p:cNvPr id="20" name="矩形 19"/>
            <p:cNvSpPr/>
            <p:nvPr/>
          </p:nvSpPr>
          <p:spPr>
            <a:xfrm>
              <a:off x="660401" y="1892300"/>
              <a:ext cx="3279734" cy="1473200"/>
            </a:xfrm>
            <a:prstGeom prst="rect">
              <a:avLst/>
            </a:prstGeom>
            <a:solidFill>
              <a:schemeClr val="accent4">
                <a:lumMod val="75000"/>
                <a:lumOff val="25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769918" y="2385088"/>
              <a:ext cx="3060699" cy="812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zh-CN" altLang="en-US" sz="120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标题数字等都可以通过点击和重新输入进行更改，顶部“开始”面板中可以对字体、字号、颜色、行距等进行修改。</a:t>
              </a:r>
            </a:p>
          </p:txBody>
        </p:sp>
        <p:sp>
          <p:nvSpPr>
            <p:cNvPr id="22" name="矩形 21"/>
            <p:cNvSpPr/>
            <p:nvPr/>
          </p:nvSpPr>
          <p:spPr>
            <a:xfrm>
              <a:off x="769919" y="1987969"/>
              <a:ext cx="1918243" cy="4124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lnSpc>
                  <a:spcPct val="130000"/>
                </a:lnSpc>
              </a:pPr>
              <a:r>
                <a:rPr lang="zh-CN" altLang="en-US" sz="1600" b="1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点击此处添加标题</a:t>
              </a:r>
              <a:endParaRPr lang="en-US" altLang="zh-CN" sz="16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</p:grpSp>
      <p:cxnSp>
        <p:nvCxnSpPr>
          <p:cNvPr id="24" name="肘形连接符 23"/>
          <p:cNvCxnSpPr>
            <a:stCxn id="8" idx="3"/>
            <a:endCxn id="3" idx="2"/>
          </p:cNvCxnSpPr>
          <p:nvPr/>
        </p:nvCxnSpPr>
        <p:spPr>
          <a:xfrm>
            <a:off x="3940135" y="2628900"/>
            <a:ext cx="782311" cy="939800"/>
          </a:xfrm>
          <a:prstGeom prst="bentConnector3">
            <a:avLst/>
          </a:prstGeom>
          <a:ln w="12700"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肘形连接符 24"/>
          <p:cNvCxnSpPr>
            <a:stCxn id="12" idx="3"/>
            <a:endCxn id="3" idx="2"/>
          </p:cNvCxnSpPr>
          <p:nvPr/>
        </p:nvCxnSpPr>
        <p:spPr>
          <a:xfrm flipV="1">
            <a:off x="3940134" y="3568700"/>
            <a:ext cx="782312" cy="962688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2"/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肘形连接符 29"/>
          <p:cNvCxnSpPr>
            <a:stCxn id="16" idx="1"/>
            <a:endCxn id="3" idx="6"/>
          </p:cNvCxnSpPr>
          <p:nvPr/>
        </p:nvCxnSpPr>
        <p:spPr>
          <a:xfrm rot="10800000" flipV="1">
            <a:off x="7469555" y="2628900"/>
            <a:ext cx="782311" cy="939800"/>
          </a:xfrm>
          <a:prstGeom prst="bentConnector3">
            <a:avLst/>
          </a:prstGeom>
          <a:ln w="12700">
            <a:solidFill>
              <a:schemeClr val="accent3"/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肘形连接符 32"/>
          <p:cNvCxnSpPr>
            <a:stCxn id="20" idx="1"/>
            <a:endCxn id="3" idx="6"/>
          </p:cNvCxnSpPr>
          <p:nvPr/>
        </p:nvCxnSpPr>
        <p:spPr>
          <a:xfrm rot="10800000">
            <a:off x="7469554" y="3568700"/>
            <a:ext cx="782310" cy="962688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4">
                <a:lumMod val="75000"/>
                <a:lumOff val="25000"/>
              </a:schemeClr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图片 26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5633" y="6338322"/>
            <a:ext cx="1828800" cy="2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288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/>
              <a:t>PART</a:t>
            </a:r>
            <a:r>
              <a:rPr kumimoji="1" lang="zh-CN" altLang="en-US"/>
              <a:t> </a:t>
            </a:r>
            <a:r>
              <a:rPr kumimoji="1" lang="en-US" altLang="zh-CN"/>
              <a:t>THREE</a:t>
            </a:r>
            <a:r>
              <a:rPr kumimoji="1" lang="zh-CN" altLang="en-US"/>
              <a:t> </a:t>
            </a:r>
            <a:r>
              <a:rPr kumimoji="1" lang="zh-CN" altLang="en-US">
                <a:latin typeface="Microsoft YaHei" charset="0"/>
                <a:ea typeface="Microsoft YaHei" charset="0"/>
                <a:cs typeface="Microsoft YaHei" charset="0"/>
              </a:rPr>
              <a:t>经验教训</a:t>
            </a:r>
          </a:p>
        </p:txBody>
      </p:sp>
      <p:sp>
        <p:nvSpPr>
          <p:cNvPr id="42" name="Freeform 381"/>
          <p:cNvSpPr>
            <a:spLocks noEditPoints="1"/>
          </p:cNvSpPr>
          <p:nvPr/>
        </p:nvSpPr>
        <p:spPr bwMode="auto">
          <a:xfrm>
            <a:off x="5841679" y="1929070"/>
            <a:ext cx="1144587" cy="1103709"/>
          </a:xfrm>
          <a:custGeom>
            <a:avLst/>
            <a:gdLst>
              <a:gd name="T0" fmla="*/ 138 w 280"/>
              <a:gd name="T1" fmla="*/ 237 h 270"/>
              <a:gd name="T2" fmla="*/ 165 w 280"/>
              <a:gd name="T3" fmla="*/ 210 h 270"/>
              <a:gd name="T4" fmla="*/ 73 w 280"/>
              <a:gd name="T5" fmla="*/ 210 h 270"/>
              <a:gd name="T6" fmla="*/ 61 w 280"/>
              <a:gd name="T7" fmla="*/ 237 h 270"/>
              <a:gd name="T8" fmla="*/ 133 w 280"/>
              <a:gd name="T9" fmla="*/ 243 h 270"/>
              <a:gd name="T10" fmla="*/ 101 w 280"/>
              <a:gd name="T11" fmla="*/ 207 h 270"/>
              <a:gd name="T12" fmla="*/ 181 w 280"/>
              <a:gd name="T13" fmla="*/ 207 h 270"/>
              <a:gd name="T14" fmla="*/ 147 w 280"/>
              <a:gd name="T15" fmla="*/ 242 h 270"/>
              <a:gd name="T16" fmla="*/ 202 w 280"/>
              <a:gd name="T17" fmla="*/ 253 h 270"/>
              <a:gd name="T18" fmla="*/ 202 w 280"/>
              <a:gd name="T19" fmla="*/ 219 h 270"/>
              <a:gd name="T20" fmla="*/ 222 w 280"/>
              <a:gd name="T21" fmla="*/ 200 h 270"/>
              <a:gd name="T22" fmla="*/ 64 w 280"/>
              <a:gd name="T23" fmla="*/ 166 h 270"/>
              <a:gd name="T24" fmla="*/ 79 w 280"/>
              <a:gd name="T25" fmla="*/ 197 h 270"/>
              <a:gd name="T26" fmla="*/ 71 w 280"/>
              <a:gd name="T27" fmla="*/ 156 h 270"/>
              <a:gd name="T28" fmla="*/ 184 w 280"/>
              <a:gd name="T29" fmla="*/ 196 h 270"/>
              <a:gd name="T30" fmla="*/ 221 w 280"/>
              <a:gd name="T31" fmla="*/ 191 h 270"/>
              <a:gd name="T32" fmla="*/ 230 w 280"/>
              <a:gd name="T33" fmla="*/ 100 h 270"/>
              <a:gd name="T34" fmla="*/ 214 w 280"/>
              <a:gd name="T35" fmla="*/ 148 h 270"/>
              <a:gd name="T36" fmla="*/ 248 w 280"/>
              <a:gd name="T37" fmla="*/ 177 h 270"/>
              <a:gd name="T38" fmla="*/ 231 w 280"/>
              <a:gd name="T39" fmla="*/ 101 h 270"/>
              <a:gd name="T40" fmla="*/ 14 w 280"/>
              <a:gd name="T41" fmla="*/ 137 h 270"/>
              <a:gd name="T42" fmla="*/ 38 w 280"/>
              <a:gd name="T43" fmla="*/ 171 h 270"/>
              <a:gd name="T44" fmla="*/ 61 w 280"/>
              <a:gd name="T45" fmla="*/ 156 h 270"/>
              <a:gd name="T46" fmla="*/ 51 w 280"/>
              <a:gd name="T47" fmla="*/ 101 h 270"/>
              <a:gd name="T48" fmla="*/ 179 w 280"/>
              <a:gd name="T49" fmla="*/ 133 h 270"/>
              <a:gd name="T50" fmla="*/ 111 w 280"/>
              <a:gd name="T51" fmla="*/ 160 h 270"/>
              <a:gd name="T52" fmla="*/ 139 w 280"/>
              <a:gd name="T53" fmla="*/ 94 h 270"/>
              <a:gd name="T54" fmla="*/ 208 w 280"/>
              <a:gd name="T55" fmla="*/ 133 h 270"/>
              <a:gd name="T56" fmla="*/ 221 w 280"/>
              <a:gd name="T57" fmla="*/ 97 h 270"/>
              <a:gd name="T58" fmla="*/ 60 w 280"/>
              <a:gd name="T59" fmla="*/ 96 h 270"/>
              <a:gd name="T60" fmla="*/ 69 w 280"/>
              <a:gd name="T61" fmla="*/ 133 h 270"/>
              <a:gd name="T62" fmla="*/ 93 w 280"/>
              <a:gd name="T63" fmla="*/ 87 h 270"/>
              <a:gd name="T64" fmla="*/ 87 w 280"/>
              <a:gd name="T65" fmla="*/ 114 h 270"/>
              <a:gd name="T66" fmla="*/ 105 w 280"/>
              <a:gd name="T67" fmla="*/ 201 h 270"/>
              <a:gd name="T68" fmla="*/ 174 w 280"/>
              <a:gd name="T69" fmla="*/ 201 h 270"/>
              <a:gd name="T70" fmla="*/ 191 w 280"/>
              <a:gd name="T71" fmla="*/ 114 h 270"/>
              <a:gd name="T72" fmla="*/ 139 w 280"/>
              <a:gd name="T73" fmla="*/ 50 h 270"/>
              <a:gd name="T74" fmla="*/ 116 w 280"/>
              <a:gd name="T75" fmla="*/ 78 h 270"/>
              <a:gd name="T76" fmla="*/ 142 w 280"/>
              <a:gd name="T77" fmla="*/ 50 h 270"/>
              <a:gd name="T78" fmla="*/ 147 w 280"/>
              <a:gd name="T79" fmla="*/ 46 h 270"/>
              <a:gd name="T80" fmla="*/ 181 w 280"/>
              <a:gd name="T81" fmla="*/ 81 h 270"/>
              <a:gd name="T82" fmla="*/ 222 w 280"/>
              <a:gd name="T83" fmla="*/ 71 h 270"/>
              <a:gd name="T84" fmla="*/ 200 w 280"/>
              <a:gd name="T85" fmla="*/ 50 h 270"/>
              <a:gd name="T86" fmla="*/ 97 w 280"/>
              <a:gd name="T87" fmla="*/ 30 h 270"/>
              <a:gd name="T88" fmla="*/ 57 w 280"/>
              <a:gd name="T89" fmla="*/ 87 h 270"/>
              <a:gd name="T90" fmla="*/ 103 w 280"/>
              <a:gd name="T91" fmla="*/ 78 h 270"/>
              <a:gd name="T92" fmla="*/ 131 w 280"/>
              <a:gd name="T93" fmla="*/ 42 h 270"/>
              <a:gd name="T94" fmla="*/ 222 w 280"/>
              <a:gd name="T95" fmla="*/ 21 h 270"/>
              <a:gd name="T96" fmla="*/ 230 w 280"/>
              <a:gd name="T97" fmla="*/ 91 h 270"/>
              <a:gd name="T98" fmla="*/ 276 w 280"/>
              <a:gd name="T99" fmla="*/ 159 h 270"/>
              <a:gd name="T100" fmla="*/ 231 w 280"/>
              <a:gd name="T101" fmla="*/ 207 h 270"/>
              <a:gd name="T102" fmla="*/ 245 w 280"/>
              <a:gd name="T103" fmla="*/ 243 h 270"/>
              <a:gd name="T104" fmla="*/ 206 w 280"/>
              <a:gd name="T105" fmla="*/ 266 h 270"/>
              <a:gd name="T106" fmla="*/ 138 w 280"/>
              <a:gd name="T107" fmla="*/ 248 h 270"/>
              <a:gd name="T108" fmla="*/ 51 w 280"/>
              <a:gd name="T109" fmla="*/ 239 h 270"/>
              <a:gd name="T110" fmla="*/ 29 w 280"/>
              <a:gd name="T111" fmla="*/ 187 h 270"/>
              <a:gd name="T112" fmla="*/ 2 w 280"/>
              <a:gd name="T113" fmla="*/ 129 h 270"/>
              <a:gd name="T114" fmla="*/ 48 w 280"/>
              <a:gd name="T115" fmla="*/ 67 h 270"/>
              <a:gd name="T116" fmla="*/ 119 w 280"/>
              <a:gd name="T117" fmla="*/ 26 h 270"/>
              <a:gd name="T118" fmla="*/ 172 w 280"/>
              <a:gd name="T119" fmla="*/ 21 h 2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80" h="270">
                <a:moveTo>
                  <a:pt x="116" y="209"/>
                </a:moveTo>
                <a:lnTo>
                  <a:pt x="115" y="209"/>
                </a:lnTo>
                <a:lnTo>
                  <a:pt x="114" y="211"/>
                </a:lnTo>
                <a:lnTo>
                  <a:pt x="114" y="212"/>
                </a:lnTo>
                <a:lnTo>
                  <a:pt x="126" y="226"/>
                </a:lnTo>
                <a:lnTo>
                  <a:pt x="138" y="237"/>
                </a:lnTo>
                <a:lnTo>
                  <a:pt x="139" y="238"/>
                </a:lnTo>
                <a:lnTo>
                  <a:pt x="142" y="237"/>
                </a:lnTo>
                <a:lnTo>
                  <a:pt x="153" y="226"/>
                </a:lnTo>
                <a:lnTo>
                  <a:pt x="165" y="212"/>
                </a:lnTo>
                <a:lnTo>
                  <a:pt x="166" y="211"/>
                </a:lnTo>
                <a:lnTo>
                  <a:pt x="165" y="210"/>
                </a:lnTo>
                <a:lnTo>
                  <a:pt x="163" y="209"/>
                </a:lnTo>
                <a:lnTo>
                  <a:pt x="116" y="209"/>
                </a:lnTo>
                <a:close/>
                <a:moveTo>
                  <a:pt x="79" y="203"/>
                </a:moveTo>
                <a:lnTo>
                  <a:pt x="77" y="203"/>
                </a:lnTo>
                <a:lnTo>
                  <a:pt x="75" y="205"/>
                </a:lnTo>
                <a:lnTo>
                  <a:pt x="73" y="210"/>
                </a:lnTo>
                <a:lnTo>
                  <a:pt x="69" y="212"/>
                </a:lnTo>
                <a:lnTo>
                  <a:pt x="64" y="215"/>
                </a:lnTo>
                <a:lnTo>
                  <a:pt x="59" y="217"/>
                </a:lnTo>
                <a:lnTo>
                  <a:pt x="57" y="219"/>
                </a:lnTo>
                <a:lnTo>
                  <a:pt x="57" y="220"/>
                </a:lnTo>
                <a:lnTo>
                  <a:pt x="61" y="237"/>
                </a:lnTo>
                <a:lnTo>
                  <a:pt x="70" y="248"/>
                </a:lnTo>
                <a:lnTo>
                  <a:pt x="82" y="256"/>
                </a:lnTo>
                <a:lnTo>
                  <a:pt x="97" y="258"/>
                </a:lnTo>
                <a:lnTo>
                  <a:pt x="114" y="254"/>
                </a:lnTo>
                <a:lnTo>
                  <a:pt x="131" y="244"/>
                </a:lnTo>
                <a:lnTo>
                  <a:pt x="133" y="243"/>
                </a:lnTo>
                <a:lnTo>
                  <a:pt x="133" y="242"/>
                </a:lnTo>
                <a:lnTo>
                  <a:pt x="131" y="240"/>
                </a:lnTo>
                <a:lnTo>
                  <a:pt x="119" y="228"/>
                </a:lnTo>
                <a:lnTo>
                  <a:pt x="106" y="211"/>
                </a:lnTo>
                <a:lnTo>
                  <a:pt x="103" y="209"/>
                </a:lnTo>
                <a:lnTo>
                  <a:pt x="101" y="207"/>
                </a:lnTo>
                <a:lnTo>
                  <a:pt x="98" y="207"/>
                </a:lnTo>
                <a:lnTo>
                  <a:pt x="88" y="206"/>
                </a:lnTo>
                <a:lnTo>
                  <a:pt x="79" y="203"/>
                </a:lnTo>
                <a:close/>
                <a:moveTo>
                  <a:pt x="220" y="198"/>
                </a:moveTo>
                <a:lnTo>
                  <a:pt x="202" y="203"/>
                </a:lnTo>
                <a:lnTo>
                  <a:pt x="181" y="207"/>
                </a:lnTo>
                <a:lnTo>
                  <a:pt x="179" y="207"/>
                </a:lnTo>
                <a:lnTo>
                  <a:pt x="176" y="209"/>
                </a:lnTo>
                <a:lnTo>
                  <a:pt x="174" y="211"/>
                </a:lnTo>
                <a:lnTo>
                  <a:pt x="161" y="228"/>
                </a:lnTo>
                <a:lnTo>
                  <a:pt x="148" y="240"/>
                </a:lnTo>
                <a:lnTo>
                  <a:pt x="147" y="242"/>
                </a:lnTo>
                <a:lnTo>
                  <a:pt x="147" y="243"/>
                </a:lnTo>
                <a:lnTo>
                  <a:pt x="148" y="244"/>
                </a:lnTo>
                <a:lnTo>
                  <a:pt x="163" y="253"/>
                </a:lnTo>
                <a:lnTo>
                  <a:pt x="177" y="257"/>
                </a:lnTo>
                <a:lnTo>
                  <a:pt x="191" y="257"/>
                </a:lnTo>
                <a:lnTo>
                  <a:pt x="202" y="253"/>
                </a:lnTo>
                <a:lnTo>
                  <a:pt x="203" y="252"/>
                </a:lnTo>
                <a:lnTo>
                  <a:pt x="204" y="251"/>
                </a:lnTo>
                <a:lnTo>
                  <a:pt x="203" y="249"/>
                </a:lnTo>
                <a:lnTo>
                  <a:pt x="198" y="239"/>
                </a:lnTo>
                <a:lnTo>
                  <a:pt x="198" y="228"/>
                </a:lnTo>
                <a:lnTo>
                  <a:pt x="202" y="219"/>
                </a:lnTo>
                <a:lnTo>
                  <a:pt x="209" y="211"/>
                </a:lnTo>
                <a:lnTo>
                  <a:pt x="221" y="207"/>
                </a:lnTo>
                <a:lnTo>
                  <a:pt x="222" y="206"/>
                </a:lnTo>
                <a:lnTo>
                  <a:pt x="223" y="205"/>
                </a:lnTo>
                <a:lnTo>
                  <a:pt x="222" y="201"/>
                </a:lnTo>
                <a:lnTo>
                  <a:pt x="222" y="200"/>
                </a:lnTo>
                <a:lnTo>
                  <a:pt x="221" y="198"/>
                </a:lnTo>
                <a:lnTo>
                  <a:pt x="220" y="198"/>
                </a:lnTo>
                <a:close/>
                <a:moveTo>
                  <a:pt x="69" y="155"/>
                </a:moveTo>
                <a:lnTo>
                  <a:pt x="68" y="155"/>
                </a:lnTo>
                <a:lnTo>
                  <a:pt x="68" y="156"/>
                </a:lnTo>
                <a:lnTo>
                  <a:pt x="64" y="166"/>
                </a:lnTo>
                <a:lnTo>
                  <a:pt x="64" y="168"/>
                </a:lnTo>
                <a:lnTo>
                  <a:pt x="65" y="170"/>
                </a:lnTo>
                <a:lnTo>
                  <a:pt x="73" y="177"/>
                </a:lnTo>
                <a:lnTo>
                  <a:pt x="78" y="186"/>
                </a:lnTo>
                <a:lnTo>
                  <a:pt x="79" y="196"/>
                </a:lnTo>
                <a:lnTo>
                  <a:pt x="79" y="197"/>
                </a:lnTo>
                <a:lnTo>
                  <a:pt x="80" y="198"/>
                </a:lnTo>
                <a:lnTo>
                  <a:pt x="93" y="201"/>
                </a:lnTo>
                <a:lnTo>
                  <a:pt x="94" y="200"/>
                </a:lnTo>
                <a:lnTo>
                  <a:pt x="96" y="198"/>
                </a:lnTo>
                <a:lnTo>
                  <a:pt x="96" y="196"/>
                </a:lnTo>
                <a:lnTo>
                  <a:pt x="71" y="156"/>
                </a:lnTo>
                <a:lnTo>
                  <a:pt x="70" y="155"/>
                </a:lnTo>
                <a:lnTo>
                  <a:pt x="69" y="155"/>
                </a:lnTo>
                <a:close/>
                <a:moveTo>
                  <a:pt x="209" y="155"/>
                </a:moveTo>
                <a:lnTo>
                  <a:pt x="208" y="155"/>
                </a:lnTo>
                <a:lnTo>
                  <a:pt x="207" y="156"/>
                </a:lnTo>
                <a:lnTo>
                  <a:pt x="184" y="196"/>
                </a:lnTo>
                <a:lnTo>
                  <a:pt x="184" y="198"/>
                </a:lnTo>
                <a:lnTo>
                  <a:pt x="185" y="200"/>
                </a:lnTo>
                <a:lnTo>
                  <a:pt x="186" y="201"/>
                </a:lnTo>
                <a:lnTo>
                  <a:pt x="204" y="197"/>
                </a:lnTo>
                <a:lnTo>
                  <a:pt x="220" y="192"/>
                </a:lnTo>
                <a:lnTo>
                  <a:pt x="221" y="191"/>
                </a:lnTo>
                <a:lnTo>
                  <a:pt x="221" y="189"/>
                </a:lnTo>
                <a:lnTo>
                  <a:pt x="218" y="173"/>
                </a:lnTo>
                <a:lnTo>
                  <a:pt x="212" y="156"/>
                </a:lnTo>
                <a:lnTo>
                  <a:pt x="211" y="155"/>
                </a:lnTo>
                <a:lnTo>
                  <a:pt x="209" y="155"/>
                </a:lnTo>
                <a:close/>
                <a:moveTo>
                  <a:pt x="230" y="100"/>
                </a:moveTo>
                <a:lnTo>
                  <a:pt x="229" y="101"/>
                </a:lnTo>
                <a:lnTo>
                  <a:pt x="227" y="103"/>
                </a:lnTo>
                <a:lnTo>
                  <a:pt x="222" y="120"/>
                </a:lnTo>
                <a:lnTo>
                  <a:pt x="214" y="140"/>
                </a:lnTo>
                <a:lnTo>
                  <a:pt x="214" y="143"/>
                </a:lnTo>
                <a:lnTo>
                  <a:pt x="214" y="148"/>
                </a:lnTo>
                <a:lnTo>
                  <a:pt x="222" y="168"/>
                </a:lnTo>
                <a:lnTo>
                  <a:pt x="227" y="186"/>
                </a:lnTo>
                <a:lnTo>
                  <a:pt x="229" y="187"/>
                </a:lnTo>
                <a:lnTo>
                  <a:pt x="230" y="187"/>
                </a:lnTo>
                <a:lnTo>
                  <a:pt x="231" y="187"/>
                </a:lnTo>
                <a:lnTo>
                  <a:pt x="248" y="177"/>
                </a:lnTo>
                <a:lnTo>
                  <a:pt x="259" y="164"/>
                </a:lnTo>
                <a:lnTo>
                  <a:pt x="266" y="151"/>
                </a:lnTo>
                <a:lnTo>
                  <a:pt x="266" y="137"/>
                </a:lnTo>
                <a:lnTo>
                  <a:pt x="259" y="124"/>
                </a:lnTo>
                <a:lnTo>
                  <a:pt x="249" y="111"/>
                </a:lnTo>
                <a:lnTo>
                  <a:pt x="231" y="101"/>
                </a:lnTo>
                <a:lnTo>
                  <a:pt x="230" y="100"/>
                </a:lnTo>
                <a:close/>
                <a:moveTo>
                  <a:pt x="50" y="100"/>
                </a:moveTo>
                <a:lnTo>
                  <a:pt x="48" y="100"/>
                </a:lnTo>
                <a:lnTo>
                  <a:pt x="31" y="111"/>
                </a:lnTo>
                <a:lnTo>
                  <a:pt x="19" y="124"/>
                </a:lnTo>
                <a:lnTo>
                  <a:pt x="14" y="137"/>
                </a:lnTo>
                <a:lnTo>
                  <a:pt x="14" y="151"/>
                </a:lnTo>
                <a:lnTo>
                  <a:pt x="19" y="164"/>
                </a:lnTo>
                <a:lnTo>
                  <a:pt x="31" y="177"/>
                </a:lnTo>
                <a:lnTo>
                  <a:pt x="33" y="177"/>
                </a:lnTo>
                <a:lnTo>
                  <a:pt x="34" y="175"/>
                </a:lnTo>
                <a:lnTo>
                  <a:pt x="38" y="171"/>
                </a:lnTo>
                <a:lnTo>
                  <a:pt x="43" y="169"/>
                </a:lnTo>
                <a:lnTo>
                  <a:pt x="48" y="168"/>
                </a:lnTo>
                <a:lnTo>
                  <a:pt x="55" y="168"/>
                </a:lnTo>
                <a:lnTo>
                  <a:pt x="56" y="166"/>
                </a:lnTo>
                <a:lnTo>
                  <a:pt x="57" y="165"/>
                </a:lnTo>
                <a:lnTo>
                  <a:pt x="61" y="156"/>
                </a:lnTo>
                <a:lnTo>
                  <a:pt x="64" y="148"/>
                </a:lnTo>
                <a:lnTo>
                  <a:pt x="65" y="143"/>
                </a:lnTo>
                <a:lnTo>
                  <a:pt x="64" y="140"/>
                </a:lnTo>
                <a:lnTo>
                  <a:pt x="57" y="120"/>
                </a:lnTo>
                <a:lnTo>
                  <a:pt x="52" y="103"/>
                </a:lnTo>
                <a:lnTo>
                  <a:pt x="51" y="101"/>
                </a:lnTo>
                <a:lnTo>
                  <a:pt x="50" y="100"/>
                </a:lnTo>
                <a:close/>
                <a:moveTo>
                  <a:pt x="139" y="94"/>
                </a:moveTo>
                <a:lnTo>
                  <a:pt x="154" y="96"/>
                </a:lnTo>
                <a:lnTo>
                  <a:pt x="167" y="105"/>
                </a:lnTo>
                <a:lnTo>
                  <a:pt x="175" y="118"/>
                </a:lnTo>
                <a:lnTo>
                  <a:pt x="179" y="133"/>
                </a:lnTo>
                <a:lnTo>
                  <a:pt x="175" y="148"/>
                </a:lnTo>
                <a:lnTo>
                  <a:pt x="167" y="160"/>
                </a:lnTo>
                <a:lnTo>
                  <a:pt x="154" y="169"/>
                </a:lnTo>
                <a:lnTo>
                  <a:pt x="139" y="171"/>
                </a:lnTo>
                <a:lnTo>
                  <a:pt x="124" y="169"/>
                </a:lnTo>
                <a:lnTo>
                  <a:pt x="111" y="160"/>
                </a:lnTo>
                <a:lnTo>
                  <a:pt x="102" y="148"/>
                </a:lnTo>
                <a:lnTo>
                  <a:pt x="100" y="133"/>
                </a:lnTo>
                <a:lnTo>
                  <a:pt x="102" y="118"/>
                </a:lnTo>
                <a:lnTo>
                  <a:pt x="111" y="105"/>
                </a:lnTo>
                <a:lnTo>
                  <a:pt x="124" y="96"/>
                </a:lnTo>
                <a:lnTo>
                  <a:pt x="139" y="94"/>
                </a:lnTo>
                <a:close/>
                <a:moveTo>
                  <a:pt x="186" y="87"/>
                </a:moveTo>
                <a:lnTo>
                  <a:pt x="185" y="87"/>
                </a:lnTo>
                <a:lnTo>
                  <a:pt x="184" y="88"/>
                </a:lnTo>
                <a:lnTo>
                  <a:pt x="184" y="91"/>
                </a:lnTo>
                <a:lnTo>
                  <a:pt x="207" y="132"/>
                </a:lnTo>
                <a:lnTo>
                  <a:pt x="208" y="133"/>
                </a:lnTo>
                <a:lnTo>
                  <a:pt x="209" y="133"/>
                </a:lnTo>
                <a:lnTo>
                  <a:pt x="211" y="132"/>
                </a:lnTo>
                <a:lnTo>
                  <a:pt x="212" y="131"/>
                </a:lnTo>
                <a:lnTo>
                  <a:pt x="217" y="114"/>
                </a:lnTo>
                <a:lnTo>
                  <a:pt x="221" y="99"/>
                </a:lnTo>
                <a:lnTo>
                  <a:pt x="221" y="97"/>
                </a:lnTo>
                <a:lnTo>
                  <a:pt x="220" y="95"/>
                </a:lnTo>
                <a:lnTo>
                  <a:pt x="204" y="91"/>
                </a:lnTo>
                <a:lnTo>
                  <a:pt x="186" y="87"/>
                </a:lnTo>
                <a:close/>
                <a:moveTo>
                  <a:pt x="93" y="87"/>
                </a:moveTo>
                <a:lnTo>
                  <a:pt x="75" y="91"/>
                </a:lnTo>
                <a:lnTo>
                  <a:pt x="60" y="96"/>
                </a:lnTo>
                <a:lnTo>
                  <a:pt x="59" y="96"/>
                </a:lnTo>
                <a:lnTo>
                  <a:pt x="57" y="99"/>
                </a:lnTo>
                <a:lnTo>
                  <a:pt x="61" y="114"/>
                </a:lnTo>
                <a:lnTo>
                  <a:pt x="68" y="132"/>
                </a:lnTo>
                <a:lnTo>
                  <a:pt x="68" y="132"/>
                </a:lnTo>
                <a:lnTo>
                  <a:pt x="69" y="133"/>
                </a:lnTo>
                <a:lnTo>
                  <a:pt x="70" y="133"/>
                </a:lnTo>
                <a:lnTo>
                  <a:pt x="71" y="132"/>
                </a:lnTo>
                <a:lnTo>
                  <a:pt x="96" y="91"/>
                </a:lnTo>
                <a:lnTo>
                  <a:pt x="96" y="88"/>
                </a:lnTo>
                <a:lnTo>
                  <a:pt x="94" y="87"/>
                </a:lnTo>
                <a:lnTo>
                  <a:pt x="93" y="87"/>
                </a:lnTo>
                <a:close/>
                <a:moveTo>
                  <a:pt x="139" y="83"/>
                </a:moveTo>
                <a:lnTo>
                  <a:pt x="111" y="85"/>
                </a:lnTo>
                <a:lnTo>
                  <a:pt x="108" y="86"/>
                </a:lnTo>
                <a:lnTo>
                  <a:pt x="105" y="87"/>
                </a:lnTo>
                <a:lnTo>
                  <a:pt x="102" y="90"/>
                </a:lnTo>
                <a:lnTo>
                  <a:pt x="87" y="114"/>
                </a:lnTo>
                <a:lnTo>
                  <a:pt x="74" y="138"/>
                </a:lnTo>
                <a:lnTo>
                  <a:pt x="73" y="143"/>
                </a:lnTo>
                <a:lnTo>
                  <a:pt x="74" y="148"/>
                </a:lnTo>
                <a:lnTo>
                  <a:pt x="87" y="174"/>
                </a:lnTo>
                <a:lnTo>
                  <a:pt x="102" y="198"/>
                </a:lnTo>
                <a:lnTo>
                  <a:pt x="105" y="201"/>
                </a:lnTo>
                <a:lnTo>
                  <a:pt x="108" y="202"/>
                </a:lnTo>
                <a:lnTo>
                  <a:pt x="111" y="202"/>
                </a:lnTo>
                <a:lnTo>
                  <a:pt x="139" y="203"/>
                </a:lnTo>
                <a:lnTo>
                  <a:pt x="168" y="202"/>
                </a:lnTo>
                <a:lnTo>
                  <a:pt x="171" y="202"/>
                </a:lnTo>
                <a:lnTo>
                  <a:pt x="174" y="201"/>
                </a:lnTo>
                <a:lnTo>
                  <a:pt x="176" y="198"/>
                </a:lnTo>
                <a:lnTo>
                  <a:pt x="191" y="174"/>
                </a:lnTo>
                <a:lnTo>
                  <a:pt x="204" y="148"/>
                </a:lnTo>
                <a:lnTo>
                  <a:pt x="206" y="143"/>
                </a:lnTo>
                <a:lnTo>
                  <a:pt x="204" y="138"/>
                </a:lnTo>
                <a:lnTo>
                  <a:pt x="191" y="114"/>
                </a:lnTo>
                <a:lnTo>
                  <a:pt x="176" y="90"/>
                </a:lnTo>
                <a:lnTo>
                  <a:pt x="174" y="87"/>
                </a:lnTo>
                <a:lnTo>
                  <a:pt x="171" y="86"/>
                </a:lnTo>
                <a:lnTo>
                  <a:pt x="168" y="85"/>
                </a:lnTo>
                <a:lnTo>
                  <a:pt x="139" y="83"/>
                </a:lnTo>
                <a:close/>
                <a:moveTo>
                  <a:pt x="139" y="50"/>
                </a:moveTo>
                <a:lnTo>
                  <a:pt x="138" y="50"/>
                </a:lnTo>
                <a:lnTo>
                  <a:pt x="126" y="62"/>
                </a:lnTo>
                <a:lnTo>
                  <a:pt x="114" y="74"/>
                </a:lnTo>
                <a:lnTo>
                  <a:pt x="114" y="77"/>
                </a:lnTo>
                <a:lnTo>
                  <a:pt x="115" y="78"/>
                </a:lnTo>
                <a:lnTo>
                  <a:pt x="116" y="78"/>
                </a:lnTo>
                <a:lnTo>
                  <a:pt x="163" y="80"/>
                </a:lnTo>
                <a:lnTo>
                  <a:pt x="165" y="78"/>
                </a:lnTo>
                <a:lnTo>
                  <a:pt x="166" y="77"/>
                </a:lnTo>
                <a:lnTo>
                  <a:pt x="165" y="74"/>
                </a:lnTo>
                <a:lnTo>
                  <a:pt x="153" y="62"/>
                </a:lnTo>
                <a:lnTo>
                  <a:pt x="142" y="50"/>
                </a:lnTo>
                <a:lnTo>
                  <a:pt x="139" y="50"/>
                </a:lnTo>
                <a:close/>
                <a:moveTo>
                  <a:pt x="170" y="32"/>
                </a:moveTo>
                <a:lnTo>
                  <a:pt x="160" y="36"/>
                </a:lnTo>
                <a:lnTo>
                  <a:pt x="148" y="42"/>
                </a:lnTo>
                <a:lnTo>
                  <a:pt x="147" y="44"/>
                </a:lnTo>
                <a:lnTo>
                  <a:pt x="147" y="46"/>
                </a:lnTo>
                <a:lnTo>
                  <a:pt x="148" y="48"/>
                </a:lnTo>
                <a:lnTo>
                  <a:pt x="161" y="60"/>
                </a:lnTo>
                <a:lnTo>
                  <a:pt x="174" y="76"/>
                </a:lnTo>
                <a:lnTo>
                  <a:pt x="176" y="78"/>
                </a:lnTo>
                <a:lnTo>
                  <a:pt x="179" y="80"/>
                </a:lnTo>
                <a:lnTo>
                  <a:pt x="181" y="81"/>
                </a:lnTo>
                <a:lnTo>
                  <a:pt x="202" y="83"/>
                </a:lnTo>
                <a:lnTo>
                  <a:pt x="218" y="88"/>
                </a:lnTo>
                <a:lnTo>
                  <a:pt x="221" y="88"/>
                </a:lnTo>
                <a:lnTo>
                  <a:pt x="222" y="87"/>
                </a:lnTo>
                <a:lnTo>
                  <a:pt x="222" y="86"/>
                </a:lnTo>
                <a:lnTo>
                  <a:pt x="222" y="71"/>
                </a:lnTo>
                <a:lnTo>
                  <a:pt x="220" y="58"/>
                </a:lnTo>
                <a:lnTo>
                  <a:pt x="216" y="46"/>
                </a:lnTo>
                <a:lnTo>
                  <a:pt x="214" y="46"/>
                </a:lnTo>
                <a:lnTo>
                  <a:pt x="213" y="45"/>
                </a:lnTo>
                <a:lnTo>
                  <a:pt x="212" y="46"/>
                </a:lnTo>
                <a:lnTo>
                  <a:pt x="200" y="50"/>
                </a:lnTo>
                <a:lnTo>
                  <a:pt x="189" y="49"/>
                </a:lnTo>
                <a:lnTo>
                  <a:pt x="180" y="44"/>
                </a:lnTo>
                <a:lnTo>
                  <a:pt x="174" y="34"/>
                </a:lnTo>
                <a:lnTo>
                  <a:pt x="172" y="32"/>
                </a:lnTo>
                <a:lnTo>
                  <a:pt x="170" y="32"/>
                </a:lnTo>
                <a:close/>
                <a:moveTo>
                  <a:pt x="97" y="30"/>
                </a:moveTo>
                <a:lnTo>
                  <a:pt x="83" y="31"/>
                </a:lnTo>
                <a:lnTo>
                  <a:pt x="70" y="39"/>
                </a:lnTo>
                <a:lnTo>
                  <a:pt x="62" y="50"/>
                </a:lnTo>
                <a:lnTo>
                  <a:pt x="57" y="65"/>
                </a:lnTo>
                <a:lnTo>
                  <a:pt x="56" y="86"/>
                </a:lnTo>
                <a:lnTo>
                  <a:pt x="57" y="87"/>
                </a:lnTo>
                <a:lnTo>
                  <a:pt x="59" y="88"/>
                </a:lnTo>
                <a:lnTo>
                  <a:pt x="60" y="88"/>
                </a:lnTo>
                <a:lnTo>
                  <a:pt x="78" y="83"/>
                </a:lnTo>
                <a:lnTo>
                  <a:pt x="98" y="81"/>
                </a:lnTo>
                <a:lnTo>
                  <a:pt x="101" y="80"/>
                </a:lnTo>
                <a:lnTo>
                  <a:pt x="103" y="78"/>
                </a:lnTo>
                <a:lnTo>
                  <a:pt x="106" y="76"/>
                </a:lnTo>
                <a:lnTo>
                  <a:pt x="119" y="60"/>
                </a:lnTo>
                <a:lnTo>
                  <a:pt x="131" y="48"/>
                </a:lnTo>
                <a:lnTo>
                  <a:pt x="133" y="46"/>
                </a:lnTo>
                <a:lnTo>
                  <a:pt x="133" y="44"/>
                </a:lnTo>
                <a:lnTo>
                  <a:pt x="131" y="42"/>
                </a:lnTo>
                <a:lnTo>
                  <a:pt x="114" y="34"/>
                </a:lnTo>
                <a:lnTo>
                  <a:pt x="97" y="30"/>
                </a:lnTo>
                <a:close/>
                <a:moveTo>
                  <a:pt x="197" y="0"/>
                </a:moveTo>
                <a:lnTo>
                  <a:pt x="209" y="3"/>
                </a:lnTo>
                <a:lnTo>
                  <a:pt x="217" y="11"/>
                </a:lnTo>
                <a:lnTo>
                  <a:pt x="222" y="21"/>
                </a:lnTo>
                <a:lnTo>
                  <a:pt x="221" y="32"/>
                </a:lnTo>
                <a:lnTo>
                  <a:pt x="222" y="35"/>
                </a:lnTo>
                <a:lnTo>
                  <a:pt x="229" y="49"/>
                </a:lnTo>
                <a:lnTo>
                  <a:pt x="231" y="67"/>
                </a:lnTo>
                <a:lnTo>
                  <a:pt x="230" y="90"/>
                </a:lnTo>
                <a:lnTo>
                  <a:pt x="230" y="91"/>
                </a:lnTo>
                <a:lnTo>
                  <a:pt x="231" y="92"/>
                </a:lnTo>
                <a:lnTo>
                  <a:pt x="253" y="104"/>
                </a:lnTo>
                <a:lnTo>
                  <a:pt x="267" y="115"/>
                </a:lnTo>
                <a:lnTo>
                  <a:pt x="276" y="129"/>
                </a:lnTo>
                <a:lnTo>
                  <a:pt x="280" y="143"/>
                </a:lnTo>
                <a:lnTo>
                  <a:pt x="276" y="159"/>
                </a:lnTo>
                <a:lnTo>
                  <a:pt x="267" y="171"/>
                </a:lnTo>
                <a:lnTo>
                  <a:pt x="252" y="184"/>
                </a:lnTo>
                <a:lnTo>
                  <a:pt x="231" y="194"/>
                </a:lnTo>
                <a:lnTo>
                  <a:pt x="230" y="196"/>
                </a:lnTo>
                <a:lnTo>
                  <a:pt x="230" y="197"/>
                </a:lnTo>
                <a:lnTo>
                  <a:pt x="231" y="207"/>
                </a:lnTo>
                <a:lnTo>
                  <a:pt x="231" y="209"/>
                </a:lnTo>
                <a:lnTo>
                  <a:pt x="232" y="209"/>
                </a:lnTo>
                <a:lnTo>
                  <a:pt x="240" y="215"/>
                </a:lnTo>
                <a:lnTo>
                  <a:pt x="246" y="223"/>
                </a:lnTo>
                <a:lnTo>
                  <a:pt x="248" y="233"/>
                </a:lnTo>
                <a:lnTo>
                  <a:pt x="245" y="243"/>
                </a:lnTo>
                <a:lnTo>
                  <a:pt x="239" y="252"/>
                </a:lnTo>
                <a:lnTo>
                  <a:pt x="230" y="257"/>
                </a:lnTo>
                <a:lnTo>
                  <a:pt x="220" y="257"/>
                </a:lnTo>
                <a:lnTo>
                  <a:pt x="218" y="258"/>
                </a:lnTo>
                <a:lnTo>
                  <a:pt x="217" y="258"/>
                </a:lnTo>
                <a:lnTo>
                  <a:pt x="206" y="266"/>
                </a:lnTo>
                <a:lnTo>
                  <a:pt x="193" y="270"/>
                </a:lnTo>
                <a:lnTo>
                  <a:pt x="177" y="267"/>
                </a:lnTo>
                <a:lnTo>
                  <a:pt x="160" y="261"/>
                </a:lnTo>
                <a:lnTo>
                  <a:pt x="142" y="248"/>
                </a:lnTo>
                <a:lnTo>
                  <a:pt x="139" y="248"/>
                </a:lnTo>
                <a:lnTo>
                  <a:pt x="138" y="248"/>
                </a:lnTo>
                <a:lnTo>
                  <a:pt x="119" y="262"/>
                </a:lnTo>
                <a:lnTo>
                  <a:pt x="100" y="269"/>
                </a:lnTo>
                <a:lnTo>
                  <a:pt x="83" y="269"/>
                </a:lnTo>
                <a:lnTo>
                  <a:pt x="69" y="265"/>
                </a:lnTo>
                <a:lnTo>
                  <a:pt x="59" y="254"/>
                </a:lnTo>
                <a:lnTo>
                  <a:pt x="51" y="239"/>
                </a:lnTo>
                <a:lnTo>
                  <a:pt x="48" y="219"/>
                </a:lnTo>
                <a:lnTo>
                  <a:pt x="47" y="217"/>
                </a:lnTo>
                <a:lnTo>
                  <a:pt x="46" y="216"/>
                </a:lnTo>
                <a:lnTo>
                  <a:pt x="36" y="210"/>
                </a:lnTo>
                <a:lnTo>
                  <a:pt x="29" y="200"/>
                </a:lnTo>
                <a:lnTo>
                  <a:pt x="29" y="187"/>
                </a:lnTo>
                <a:lnTo>
                  <a:pt x="29" y="186"/>
                </a:lnTo>
                <a:lnTo>
                  <a:pt x="28" y="184"/>
                </a:lnTo>
                <a:lnTo>
                  <a:pt x="13" y="173"/>
                </a:lnTo>
                <a:lnTo>
                  <a:pt x="4" y="159"/>
                </a:lnTo>
                <a:lnTo>
                  <a:pt x="0" y="145"/>
                </a:lnTo>
                <a:lnTo>
                  <a:pt x="2" y="129"/>
                </a:lnTo>
                <a:lnTo>
                  <a:pt x="11" y="115"/>
                </a:lnTo>
                <a:lnTo>
                  <a:pt x="27" y="104"/>
                </a:lnTo>
                <a:lnTo>
                  <a:pt x="48" y="92"/>
                </a:lnTo>
                <a:lnTo>
                  <a:pt x="50" y="91"/>
                </a:lnTo>
                <a:lnTo>
                  <a:pt x="50" y="90"/>
                </a:lnTo>
                <a:lnTo>
                  <a:pt x="48" y="67"/>
                </a:lnTo>
                <a:lnTo>
                  <a:pt x="51" y="48"/>
                </a:lnTo>
                <a:lnTo>
                  <a:pt x="59" y="32"/>
                </a:lnTo>
                <a:lnTo>
                  <a:pt x="70" y="23"/>
                </a:lnTo>
                <a:lnTo>
                  <a:pt x="84" y="18"/>
                </a:lnTo>
                <a:lnTo>
                  <a:pt x="100" y="19"/>
                </a:lnTo>
                <a:lnTo>
                  <a:pt x="119" y="26"/>
                </a:lnTo>
                <a:lnTo>
                  <a:pt x="138" y="39"/>
                </a:lnTo>
                <a:lnTo>
                  <a:pt x="139" y="40"/>
                </a:lnTo>
                <a:lnTo>
                  <a:pt x="142" y="39"/>
                </a:lnTo>
                <a:lnTo>
                  <a:pt x="156" y="28"/>
                </a:lnTo>
                <a:lnTo>
                  <a:pt x="171" y="22"/>
                </a:lnTo>
                <a:lnTo>
                  <a:pt x="172" y="21"/>
                </a:lnTo>
                <a:lnTo>
                  <a:pt x="172" y="19"/>
                </a:lnTo>
                <a:lnTo>
                  <a:pt x="177" y="9"/>
                </a:lnTo>
                <a:lnTo>
                  <a:pt x="186" y="3"/>
                </a:lnTo>
                <a:lnTo>
                  <a:pt x="197" y="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7" name="组 6"/>
          <p:cNvGrpSpPr/>
          <p:nvPr/>
        </p:nvGrpSpPr>
        <p:grpSpPr>
          <a:xfrm>
            <a:off x="5332906" y="3259286"/>
            <a:ext cx="2162132" cy="1209649"/>
            <a:chOff x="1219201" y="3890457"/>
            <a:chExt cx="2162132" cy="1209649"/>
          </a:xfrm>
        </p:grpSpPr>
        <p:sp>
          <p:nvSpPr>
            <p:cNvPr id="43" name="文本框 42"/>
            <p:cNvSpPr txBox="1"/>
            <p:nvPr/>
          </p:nvSpPr>
          <p:spPr>
            <a:xfrm>
              <a:off x="1219201" y="4287576"/>
              <a:ext cx="2162132" cy="812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zh-CN" altLang="en-US" sz="120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顶部“开始”面板中可以对字体、字号、颜色、行距等进行修改。</a:t>
              </a:r>
            </a:p>
          </p:txBody>
        </p:sp>
        <p:sp>
          <p:nvSpPr>
            <p:cNvPr id="44" name="矩形 43"/>
            <p:cNvSpPr/>
            <p:nvPr/>
          </p:nvSpPr>
          <p:spPr>
            <a:xfrm>
              <a:off x="1341145" y="3890457"/>
              <a:ext cx="1918243" cy="4124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lnSpc>
                  <a:spcPct val="130000"/>
                </a:lnSpc>
              </a:pPr>
              <a:r>
                <a:rPr lang="zh-CN" altLang="en-US" sz="1600" b="1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点击此处添加标题</a:t>
              </a:r>
              <a:endParaRPr lang="en-US" altLang="zh-CN" sz="16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</p:grpSp>
      <p:sp>
        <p:nvSpPr>
          <p:cNvPr id="47" name="Freeform 363"/>
          <p:cNvSpPr>
            <a:spLocks noEditPoints="1"/>
          </p:cNvSpPr>
          <p:nvPr/>
        </p:nvSpPr>
        <p:spPr bwMode="auto">
          <a:xfrm>
            <a:off x="7949513" y="4263225"/>
            <a:ext cx="467789" cy="466082"/>
          </a:xfrm>
          <a:custGeom>
            <a:avLst/>
            <a:gdLst>
              <a:gd name="T0" fmla="*/ 145 w 274"/>
              <a:gd name="T1" fmla="*/ 262 h 273"/>
              <a:gd name="T2" fmla="*/ 189 w 274"/>
              <a:gd name="T3" fmla="*/ 204 h 273"/>
              <a:gd name="T4" fmla="*/ 263 w 274"/>
              <a:gd name="T5" fmla="*/ 204 h 273"/>
              <a:gd name="T6" fmla="*/ 216 w 274"/>
              <a:gd name="T7" fmla="*/ 217 h 273"/>
              <a:gd name="T8" fmla="*/ 104 w 274"/>
              <a:gd name="T9" fmla="*/ 199 h 273"/>
              <a:gd name="T10" fmla="*/ 55 w 274"/>
              <a:gd name="T11" fmla="*/ 186 h 273"/>
              <a:gd name="T12" fmla="*/ 14 w 274"/>
              <a:gd name="T13" fmla="*/ 168 h 273"/>
              <a:gd name="T14" fmla="*/ 44 w 274"/>
              <a:gd name="T15" fmla="*/ 207 h 273"/>
              <a:gd name="T16" fmla="*/ 45 w 274"/>
              <a:gd name="T17" fmla="*/ 217 h 273"/>
              <a:gd name="T18" fmla="*/ 95 w 274"/>
              <a:gd name="T19" fmla="*/ 254 h 273"/>
              <a:gd name="T20" fmla="*/ 86 w 274"/>
              <a:gd name="T21" fmla="*/ 232 h 273"/>
              <a:gd name="T22" fmla="*/ 114 w 274"/>
              <a:gd name="T23" fmla="*/ 255 h 273"/>
              <a:gd name="T24" fmla="*/ 131 w 274"/>
              <a:gd name="T25" fmla="*/ 196 h 273"/>
              <a:gd name="T26" fmla="*/ 110 w 274"/>
              <a:gd name="T27" fmla="*/ 189 h 273"/>
              <a:gd name="T28" fmla="*/ 132 w 274"/>
              <a:gd name="T29" fmla="*/ 145 h 273"/>
              <a:gd name="T30" fmla="*/ 74 w 274"/>
              <a:gd name="T31" fmla="*/ 145 h 273"/>
              <a:gd name="T32" fmla="*/ 67 w 274"/>
              <a:gd name="T33" fmla="*/ 166 h 273"/>
              <a:gd name="T34" fmla="*/ 205 w 274"/>
              <a:gd name="T35" fmla="*/ 111 h 273"/>
              <a:gd name="T36" fmla="*/ 192 w 274"/>
              <a:gd name="T37" fmla="*/ 159 h 273"/>
              <a:gd name="T38" fmla="*/ 150 w 274"/>
              <a:gd name="T39" fmla="*/ 59 h 273"/>
              <a:gd name="T40" fmla="*/ 114 w 274"/>
              <a:gd name="T41" fmla="*/ 94 h 273"/>
              <a:gd name="T42" fmla="*/ 57 w 274"/>
              <a:gd name="T43" fmla="*/ 42 h 273"/>
              <a:gd name="T44" fmla="*/ 9 w 274"/>
              <a:gd name="T45" fmla="*/ 55 h 273"/>
              <a:gd name="T46" fmla="*/ 178 w 274"/>
              <a:gd name="T47" fmla="*/ 23 h 273"/>
              <a:gd name="T48" fmla="*/ 230 w 274"/>
              <a:gd name="T49" fmla="*/ 57 h 273"/>
              <a:gd name="T50" fmla="*/ 137 w 274"/>
              <a:gd name="T51" fmla="*/ 0 h 273"/>
              <a:gd name="T52" fmla="*/ 271 w 274"/>
              <a:gd name="T53" fmla="*/ 108 h 273"/>
              <a:gd name="T54" fmla="*/ 257 w 274"/>
              <a:gd name="T55" fmla="*/ 189 h 273"/>
              <a:gd name="T56" fmla="*/ 260 w 274"/>
              <a:gd name="T57" fmla="*/ 142 h 273"/>
              <a:gd name="T58" fmla="*/ 238 w 274"/>
              <a:gd name="T59" fmla="*/ 133 h 273"/>
              <a:gd name="T60" fmla="*/ 261 w 274"/>
              <a:gd name="T61" fmla="*/ 105 h 273"/>
              <a:gd name="T62" fmla="*/ 206 w 274"/>
              <a:gd name="T63" fmla="*/ 76 h 273"/>
              <a:gd name="T64" fmla="*/ 206 w 274"/>
              <a:gd name="T65" fmla="*/ 103 h 273"/>
              <a:gd name="T66" fmla="*/ 193 w 274"/>
              <a:gd name="T67" fmla="*/ 82 h 273"/>
              <a:gd name="T68" fmla="*/ 169 w 274"/>
              <a:gd name="T69" fmla="*/ 79 h 273"/>
              <a:gd name="T70" fmla="*/ 189 w 274"/>
              <a:gd name="T71" fmla="*/ 66 h 273"/>
              <a:gd name="T72" fmla="*/ 142 w 274"/>
              <a:gd name="T73" fmla="*/ 13 h 273"/>
              <a:gd name="T74" fmla="*/ 136 w 274"/>
              <a:gd name="T75" fmla="*/ 50 h 273"/>
              <a:gd name="T76" fmla="*/ 127 w 274"/>
              <a:gd name="T77" fmla="*/ 11 h 273"/>
              <a:gd name="T78" fmla="*/ 86 w 274"/>
              <a:gd name="T79" fmla="*/ 71 h 273"/>
              <a:gd name="T80" fmla="*/ 104 w 274"/>
              <a:gd name="T81" fmla="*/ 83 h 273"/>
              <a:gd name="T82" fmla="*/ 76 w 274"/>
              <a:gd name="T83" fmla="*/ 105 h 273"/>
              <a:gd name="T84" fmla="*/ 132 w 274"/>
              <a:gd name="T85" fmla="*/ 130 h 273"/>
              <a:gd name="T86" fmla="*/ 140 w 274"/>
              <a:gd name="T87" fmla="*/ 113 h 273"/>
              <a:gd name="T88" fmla="*/ 146 w 274"/>
              <a:gd name="T89" fmla="*/ 131 h 273"/>
              <a:gd name="T90" fmla="*/ 171 w 274"/>
              <a:gd name="T91" fmla="*/ 140 h 273"/>
              <a:gd name="T92" fmla="*/ 142 w 274"/>
              <a:gd name="T93" fmla="*/ 182 h 273"/>
              <a:gd name="T94" fmla="*/ 193 w 274"/>
              <a:gd name="T95" fmla="*/ 191 h 273"/>
              <a:gd name="T96" fmla="*/ 206 w 274"/>
              <a:gd name="T97" fmla="*/ 170 h 273"/>
              <a:gd name="T98" fmla="*/ 206 w 274"/>
              <a:gd name="T99" fmla="*/ 196 h 273"/>
              <a:gd name="T100" fmla="*/ 209 w 274"/>
              <a:gd name="T101" fmla="*/ 207 h 273"/>
              <a:gd name="T102" fmla="*/ 179 w 274"/>
              <a:gd name="T103" fmla="*/ 249 h 273"/>
              <a:gd name="T104" fmla="*/ 212 w 274"/>
              <a:gd name="T105" fmla="*/ 239 h 273"/>
              <a:gd name="T106" fmla="*/ 219 w 274"/>
              <a:gd name="T107" fmla="*/ 246 h 273"/>
              <a:gd name="T108" fmla="*/ 31 w 274"/>
              <a:gd name="T109" fmla="*/ 222 h 273"/>
              <a:gd name="T110" fmla="*/ 14 w 274"/>
              <a:gd name="T111" fmla="*/ 82 h 273"/>
              <a:gd name="T112" fmla="*/ 11 w 274"/>
              <a:gd name="T113" fmla="*/ 130 h 273"/>
              <a:gd name="T114" fmla="*/ 67 w 274"/>
              <a:gd name="T115" fmla="*/ 103 h 273"/>
              <a:gd name="T116" fmla="*/ 63 w 274"/>
              <a:gd name="T117" fmla="*/ 74 h 273"/>
              <a:gd name="T118" fmla="*/ 72 w 274"/>
              <a:gd name="T119" fmla="*/ 67 h 273"/>
              <a:gd name="T120" fmla="*/ 95 w 274"/>
              <a:gd name="T121" fmla="*/ 19 h 273"/>
              <a:gd name="T122" fmla="*/ 58 w 274"/>
              <a:gd name="T123" fmla="*/ 33 h 273"/>
              <a:gd name="T124" fmla="*/ 109 w 274"/>
              <a:gd name="T125" fmla="*/ 4 h 2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74" h="273">
                <a:moveTo>
                  <a:pt x="146" y="196"/>
                </a:moveTo>
                <a:lnTo>
                  <a:pt x="143" y="196"/>
                </a:lnTo>
                <a:lnTo>
                  <a:pt x="142" y="198"/>
                </a:lnTo>
                <a:lnTo>
                  <a:pt x="142" y="200"/>
                </a:lnTo>
                <a:lnTo>
                  <a:pt x="142" y="258"/>
                </a:lnTo>
                <a:lnTo>
                  <a:pt x="142" y="260"/>
                </a:lnTo>
                <a:lnTo>
                  <a:pt x="145" y="262"/>
                </a:lnTo>
                <a:lnTo>
                  <a:pt x="147" y="262"/>
                </a:lnTo>
                <a:lnTo>
                  <a:pt x="159" y="255"/>
                </a:lnTo>
                <a:lnTo>
                  <a:pt x="169" y="245"/>
                </a:lnTo>
                <a:lnTo>
                  <a:pt x="178" y="234"/>
                </a:lnTo>
                <a:lnTo>
                  <a:pt x="184" y="219"/>
                </a:lnTo>
                <a:lnTo>
                  <a:pt x="189" y="207"/>
                </a:lnTo>
                <a:lnTo>
                  <a:pt x="189" y="204"/>
                </a:lnTo>
                <a:lnTo>
                  <a:pt x="189" y="203"/>
                </a:lnTo>
                <a:lnTo>
                  <a:pt x="187" y="202"/>
                </a:lnTo>
                <a:lnTo>
                  <a:pt x="168" y="198"/>
                </a:lnTo>
                <a:lnTo>
                  <a:pt x="146" y="196"/>
                </a:lnTo>
                <a:close/>
                <a:moveTo>
                  <a:pt x="242" y="191"/>
                </a:moveTo>
                <a:lnTo>
                  <a:pt x="254" y="195"/>
                </a:lnTo>
                <a:lnTo>
                  <a:pt x="263" y="204"/>
                </a:lnTo>
                <a:lnTo>
                  <a:pt x="267" y="217"/>
                </a:lnTo>
                <a:lnTo>
                  <a:pt x="263" y="230"/>
                </a:lnTo>
                <a:lnTo>
                  <a:pt x="254" y="239"/>
                </a:lnTo>
                <a:lnTo>
                  <a:pt x="242" y="242"/>
                </a:lnTo>
                <a:lnTo>
                  <a:pt x="229" y="239"/>
                </a:lnTo>
                <a:lnTo>
                  <a:pt x="219" y="230"/>
                </a:lnTo>
                <a:lnTo>
                  <a:pt x="216" y="217"/>
                </a:lnTo>
                <a:lnTo>
                  <a:pt x="219" y="204"/>
                </a:lnTo>
                <a:lnTo>
                  <a:pt x="229" y="195"/>
                </a:lnTo>
                <a:lnTo>
                  <a:pt x="242" y="191"/>
                </a:lnTo>
                <a:close/>
                <a:moveTo>
                  <a:pt x="78" y="173"/>
                </a:moveTo>
                <a:lnTo>
                  <a:pt x="91" y="177"/>
                </a:lnTo>
                <a:lnTo>
                  <a:pt x="100" y="186"/>
                </a:lnTo>
                <a:lnTo>
                  <a:pt x="104" y="199"/>
                </a:lnTo>
                <a:lnTo>
                  <a:pt x="100" y="212"/>
                </a:lnTo>
                <a:lnTo>
                  <a:pt x="91" y="222"/>
                </a:lnTo>
                <a:lnTo>
                  <a:pt x="78" y="225"/>
                </a:lnTo>
                <a:lnTo>
                  <a:pt x="65" y="222"/>
                </a:lnTo>
                <a:lnTo>
                  <a:pt x="55" y="212"/>
                </a:lnTo>
                <a:lnTo>
                  <a:pt x="53" y="199"/>
                </a:lnTo>
                <a:lnTo>
                  <a:pt x="55" y="186"/>
                </a:lnTo>
                <a:lnTo>
                  <a:pt x="65" y="177"/>
                </a:lnTo>
                <a:lnTo>
                  <a:pt x="78" y="173"/>
                </a:lnTo>
                <a:close/>
                <a:moveTo>
                  <a:pt x="14" y="142"/>
                </a:moveTo>
                <a:lnTo>
                  <a:pt x="12" y="142"/>
                </a:lnTo>
                <a:lnTo>
                  <a:pt x="11" y="144"/>
                </a:lnTo>
                <a:lnTo>
                  <a:pt x="11" y="145"/>
                </a:lnTo>
                <a:lnTo>
                  <a:pt x="14" y="168"/>
                </a:lnTo>
                <a:lnTo>
                  <a:pt x="22" y="189"/>
                </a:lnTo>
                <a:lnTo>
                  <a:pt x="32" y="208"/>
                </a:lnTo>
                <a:lnTo>
                  <a:pt x="34" y="209"/>
                </a:lnTo>
                <a:lnTo>
                  <a:pt x="36" y="211"/>
                </a:lnTo>
                <a:lnTo>
                  <a:pt x="37" y="209"/>
                </a:lnTo>
                <a:lnTo>
                  <a:pt x="42" y="207"/>
                </a:lnTo>
                <a:lnTo>
                  <a:pt x="44" y="207"/>
                </a:lnTo>
                <a:lnTo>
                  <a:pt x="45" y="207"/>
                </a:lnTo>
                <a:lnTo>
                  <a:pt x="46" y="208"/>
                </a:lnTo>
                <a:lnTo>
                  <a:pt x="48" y="211"/>
                </a:lnTo>
                <a:lnTo>
                  <a:pt x="48" y="212"/>
                </a:lnTo>
                <a:lnTo>
                  <a:pt x="48" y="214"/>
                </a:lnTo>
                <a:lnTo>
                  <a:pt x="46" y="216"/>
                </a:lnTo>
                <a:lnTo>
                  <a:pt x="45" y="217"/>
                </a:lnTo>
                <a:lnTo>
                  <a:pt x="42" y="218"/>
                </a:lnTo>
                <a:lnTo>
                  <a:pt x="42" y="221"/>
                </a:lnTo>
                <a:lnTo>
                  <a:pt x="44" y="222"/>
                </a:lnTo>
                <a:lnTo>
                  <a:pt x="65" y="241"/>
                </a:lnTo>
                <a:lnTo>
                  <a:pt x="91" y="255"/>
                </a:lnTo>
                <a:lnTo>
                  <a:pt x="94" y="255"/>
                </a:lnTo>
                <a:lnTo>
                  <a:pt x="95" y="254"/>
                </a:lnTo>
                <a:lnTo>
                  <a:pt x="96" y="253"/>
                </a:lnTo>
                <a:lnTo>
                  <a:pt x="96" y="251"/>
                </a:lnTo>
                <a:lnTo>
                  <a:pt x="95" y="249"/>
                </a:lnTo>
                <a:lnTo>
                  <a:pt x="91" y="242"/>
                </a:lnTo>
                <a:lnTo>
                  <a:pt x="86" y="235"/>
                </a:lnTo>
                <a:lnTo>
                  <a:pt x="86" y="234"/>
                </a:lnTo>
                <a:lnTo>
                  <a:pt x="86" y="232"/>
                </a:lnTo>
                <a:lnTo>
                  <a:pt x="87" y="231"/>
                </a:lnTo>
                <a:lnTo>
                  <a:pt x="90" y="230"/>
                </a:lnTo>
                <a:lnTo>
                  <a:pt x="91" y="228"/>
                </a:lnTo>
                <a:lnTo>
                  <a:pt x="94" y="230"/>
                </a:lnTo>
                <a:lnTo>
                  <a:pt x="95" y="231"/>
                </a:lnTo>
                <a:lnTo>
                  <a:pt x="104" y="244"/>
                </a:lnTo>
                <a:lnTo>
                  <a:pt x="114" y="255"/>
                </a:lnTo>
                <a:lnTo>
                  <a:pt x="127" y="262"/>
                </a:lnTo>
                <a:lnTo>
                  <a:pt x="129" y="262"/>
                </a:lnTo>
                <a:lnTo>
                  <a:pt x="132" y="260"/>
                </a:lnTo>
                <a:lnTo>
                  <a:pt x="132" y="258"/>
                </a:lnTo>
                <a:lnTo>
                  <a:pt x="132" y="200"/>
                </a:lnTo>
                <a:lnTo>
                  <a:pt x="132" y="198"/>
                </a:lnTo>
                <a:lnTo>
                  <a:pt x="131" y="196"/>
                </a:lnTo>
                <a:lnTo>
                  <a:pt x="128" y="196"/>
                </a:lnTo>
                <a:lnTo>
                  <a:pt x="114" y="198"/>
                </a:lnTo>
                <a:lnTo>
                  <a:pt x="111" y="196"/>
                </a:lnTo>
                <a:lnTo>
                  <a:pt x="110" y="195"/>
                </a:lnTo>
                <a:lnTo>
                  <a:pt x="109" y="194"/>
                </a:lnTo>
                <a:lnTo>
                  <a:pt x="109" y="191"/>
                </a:lnTo>
                <a:lnTo>
                  <a:pt x="110" y="189"/>
                </a:lnTo>
                <a:lnTo>
                  <a:pt x="111" y="189"/>
                </a:lnTo>
                <a:lnTo>
                  <a:pt x="113" y="188"/>
                </a:lnTo>
                <a:lnTo>
                  <a:pt x="128" y="186"/>
                </a:lnTo>
                <a:lnTo>
                  <a:pt x="131" y="186"/>
                </a:lnTo>
                <a:lnTo>
                  <a:pt x="132" y="185"/>
                </a:lnTo>
                <a:lnTo>
                  <a:pt x="132" y="182"/>
                </a:lnTo>
                <a:lnTo>
                  <a:pt x="132" y="145"/>
                </a:lnTo>
                <a:lnTo>
                  <a:pt x="132" y="143"/>
                </a:lnTo>
                <a:lnTo>
                  <a:pt x="131" y="142"/>
                </a:lnTo>
                <a:lnTo>
                  <a:pt x="128" y="142"/>
                </a:lnTo>
                <a:lnTo>
                  <a:pt x="78" y="142"/>
                </a:lnTo>
                <a:lnTo>
                  <a:pt x="76" y="142"/>
                </a:lnTo>
                <a:lnTo>
                  <a:pt x="74" y="143"/>
                </a:lnTo>
                <a:lnTo>
                  <a:pt x="74" y="145"/>
                </a:lnTo>
                <a:lnTo>
                  <a:pt x="76" y="163"/>
                </a:lnTo>
                <a:lnTo>
                  <a:pt x="74" y="166"/>
                </a:lnTo>
                <a:lnTo>
                  <a:pt x="73" y="167"/>
                </a:lnTo>
                <a:lnTo>
                  <a:pt x="72" y="168"/>
                </a:lnTo>
                <a:lnTo>
                  <a:pt x="69" y="168"/>
                </a:lnTo>
                <a:lnTo>
                  <a:pt x="68" y="167"/>
                </a:lnTo>
                <a:lnTo>
                  <a:pt x="67" y="166"/>
                </a:lnTo>
                <a:lnTo>
                  <a:pt x="65" y="165"/>
                </a:lnTo>
                <a:lnTo>
                  <a:pt x="64" y="145"/>
                </a:lnTo>
                <a:lnTo>
                  <a:pt x="64" y="143"/>
                </a:lnTo>
                <a:lnTo>
                  <a:pt x="63" y="142"/>
                </a:lnTo>
                <a:lnTo>
                  <a:pt x="60" y="142"/>
                </a:lnTo>
                <a:lnTo>
                  <a:pt x="14" y="142"/>
                </a:lnTo>
                <a:close/>
                <a:moveTo>
                  <a:pt x="205" y="111"/>
                </a:moveTo>
                <a:lnTo>
                  <a:pt x="217" y="115"/>
                </a:lnTo>
                <a:lnTo>
                  <a:pt x="226" y="124"/>
                </a:lnTo>
                <a:lnTo>
                  <a:pt x="230" y="136"/>
                </a:lnTo>
                <a:lnTo>
                  <a:pt x="226" y="149"/>
                </a:lnTo>
                <a:lnTo>
                  <a:pt x="217" y="159"/>
                </a:lnTo>
                <a:lnTo>
                  <a:pt x="205" y="162"/>
                </a:lnTo>
                <a:lnTo>
                  <a:pt x="192" y="159"/>
                </a:lnTo>
                <a:lnTo>
                  <a:pt x="183" y="149"/>
                </a:lnTo>
                <a:lnTo>
                  <a:pt x="179" y="136"/>
                </a:lnTo>
                <a:lnTo>
                  <a:pt x="183" y="124"/>
                </a:lnTo>
                <a:lnTo>
                  <a:pt x="192" y="115"/>
                </a:lnTo>
                <a:lnTo>
                  <a:pt x="205" y="111"/>
                </a:lnTo>
                <a:close/>
                <a:moveTo>
                  <a:pt x="137" y="56"/>
                </a:moveTo>
                <a:lnTo>
                  <a:pt x="150" y="59"/>
                </a:lnTo>
                <a:lnTo>
                  <a:pt x="159" y="69"/>
                </a:lnTo>
                <a:lnTo>
                  <a:pt x="163" y="82"/>
                </a:lnTo>
                <a:lnTo>
                  <a:pt x="159" y="94"/>
                </a:lnTo>
                <a:lnTo>
                  <a:pt x="150" y="103"/>
                </a:lnTo>
                <a:lnTo>
                  <a:pt x="137" y="107"/>
                </a:lnTo>
                <a:lnTo>
                  <a:pt x="124" y="103"/>
                </a:lnTo>
                <a:lnTo>
                  <a:pt x="114" y="94"/>
                </a:lnTo>
                <a:lnTo>
                  <a:pt x="111" y="82"/>
                </a:lnTo>
                <a:lnTo>
                  <a:pt x="114" y="69"/>
                </a:lnTo>
                <a:lnTo>
                  <a:pt x="124" y="59"/>
                </a:lnTo>
                <a:lnTo>
                  <a:pt x="137" y="56"/>
                </a:lnTo>
                <a:close/>
                <a:moveTo>
                  <a:pt x="35" y="29"/>
                </a:moveTo>
                <a:lnTo>
                  <a:pt x="48" y="33"/>
                </a:lnTo>
                <a:lnTo>
                  <a:pt x="57" y="42"/>
                </a:lnTo>
                <a:lnTo>
                  <a:pt x="60" y="55"/>
                </a:lnTo>
                <a:lnTo>
                  <a:pt x="57" y="67"/>
                </a:lnTo>
                <a:lnTo>
                  <a:pt x="48" y="76"/>
                </a:lnTo>
                <a:lnTo>
                  <a:pt x="35" y="80"/>
                </a:lnTo>
                <a:lnTo>
                  <a:pt x="22" y="76"/>
                </a:lnTo>
                <a:lnTo>
                  <a:pt x="13" y="67"/>
                </a:lnTo>
                <a:lnTo>
                  <a:pt x="9" y="55"/>
                </a:lnTo>
                <a:lnTo>
                  <a:pt x="13" y="42"/>
                </a:lnTo>
                <a:lnTo>
                  <a:pt x="22" y="33"/>
                </a:lnTo>
                <a:lnTo>
                  <a:pt x="35" y="29"/>
                </a:lnTo>
                <a:close/>
                <a:moveTo>
                  <a:pt x="182" y="18"/>
                </a:moveTo>
                <a:lnTo>
                  <a:pt x="179" y="19"/>
                </a:lnTo>
                <a:lnTo>
                  <a:pt x="178" y="20"/>
                </a:lnTo>
                <a:lnTo>
                  <a:pt x="178" y="23"/>
                </a:lnTo>
                <a:lnTo>
                  <a:pt x="179" y="24"/>
                </a:lnTo>
                <a:lnTo>
                  <a:pt x="191" y="43"/>
                </a:lnTo>
                <a:lnTo>
                  <a:pt x="200" y="65"/>
                </a:lnTo>
                <a:lnTo>
                  <a:pt x="201" y="66"/>
                </a:lnTo>
                <a:lnTo>
                  <a:pt x="202" y="67"/>
                </a:lnTo>
                <a:lnTo>
                  <a:pt x="205" y="67"/>
                </a:lnTo>
                <a:lnTo>
                  <a:pt x="230" y="57"/>
                </a:lnTo>
                <a:lnTo>
                  <a:pt x="232" y="55"/>
                </a:lnTo>
                <a:lnTo>
                  <a:pt x="232" y="53"/>
                </a:lnTo>
                <a:lnTo>
                  <a:pt x="230" y="51"/>
                </a:lnTo>
                <a:lnTo>
                  <a:pt x="209" y="32"/>
                </a:lnTo>
                <a:lnTo>
                  <a:pt x="183" y="18"/>
                </a:lnTo>
                <a:lnTo>
                  <a:pt x="182" y="18"/>
                </a:lnTo>
                <a:close/>
                <a:moveTo>
                  <a:pt x="137" y="0"/>
                </a:moveTo>
                <a:lnTo>
                  <a:pt x="164" y="2"/>
                </a:lnTo>
                <a:lnTo>
                  <a:pt x="189" y="10"/>
                </a:lnTo>
                <a:lnTo>
                  <a:pt x="212" y="23"/>
                </a:lnTo>
                <a:lnTo>
                  <a:pt x="233" y="39"/>
                </a:lnTo>
                <a:lnTo>
                  <a:pt x="249" y="59"/>
                </a:lnTo>
                <a:lnTo>
                  <a:pt x="262" y="83"/>
                </a:lnTo>
                <a:lnTo>
                  <a:pt x="271" y="108"/>
                </a:lnTo>
                <a:lnTo>
                  <a:pt x="274" y="136"/>
                </a:lnTo>
                <a:lnTo>
                  <a:pt x="271" y="163"/>
                </a:lnTo>
                <a:lnTo>
                  <a:pt x="263" y="188"/>
                </a:lnTo>
                <a:lnTo>
                  <a:pt x="263" y="189"/>
                </a:lnTo>
                <a:lnTo>
                  <a:pt x="262" y="190"/>
                </a:lnTo>
                <a:lnTo>
                  <a:pt x="260" y="190"/>
                </a:lnTo>
                <a:lnTo>
                  <a:pt x="257" y="189"/>
                </a:lnTo>
                <a:lnTo>
                  <a:pt x="254" y="186"/>
                </a:lnTo>
                <a:lnTo>
                  <a:pt x="254" y="184"/>
                </a:lnTo>
                <a:lnTo>
                  <a:pt x="261" y="166"/>
                </a:lnTo>
                <a:lnTo>
                  <a:pt x="263" y="145"/>
                </a:lnTo>
                <a:lnTo>
                  <a:pt x="263" y="144"/>
                </a:lnTo>
                <a:lnTo>
                  <a:pt x="262" y="142"/>
                </a:lnTo>
                <a:lnTo>
                  <a:pt x="260" y="142"/>
                </a:lnTo>
                <a:lnTo>
                  <a:pt x="240" y="142"/>
                </a:lnTo>
                <a:lnTo>
                  <a:pt x="239" y="142"/>
                </a:lnTo>
                <a:lnTo>
                  <a:pt x="238" y="140"/>
                </a:lnTo>
                <a:lnTo>
                  <a:pt x="237" y="139"/>
                </a:lnTo>
                <a:lnTo>
                  <a:pt x="237" y="136"/>
                </a:lnTo>
                <a:lnTo>
                  <a:pt x="237" y="135"/>
                </a:lnTo>
                <a:lnTo>
                  <a:pt x="238" y="133"/>
                </a:lnTo>
                <a:lnTo>
                  <a:pt x="239" y="133"/>
                </a:lnTo>
                <a:lnTo>
                  <a:pt x="240" y="131"/>
                </a:lnTo>
                <a:lnTo>
                  <a:pt x="260" y="131"/>
                </a:lnTo>
                <a:lnTo>
                  <a:pt x="262" y="131"/>
                </a:lnTo>
                <a:lnTo>
                  <a:pt x="263" y="130"/>
                </a:lnTo>
                <a:lnTo>
                  <a:pt x="263" y="127"/>
                </a:lnTo>
                <a:lnTo>
                  <a:pt x="261" y="105"/>
                </a:lnTo>
                <a:lnTo>
                  <a:pt x="253" y="84"/>
                </a:lnTo>
                <a:lnTo>
                  <a:pt x="242" y="65"/>
                </a:lnTo>
                <a:lnTo>
                  <a:pt x="240" y="64"/>
                </a:lnTo>
                <a:lnTo>
                  <a:pt x="239" y="64"/>
                </a:lnTo>
                <a:lnTo>
                  <a:pt x="237" y="64"/>
                </a:lnTo>
                <a:lnTo>
                  <a:pt x="223" y="71"/>
                </a:lnTo>
                <a:lnTo>
                  <a:pt x="206" y="76"/>
                </a:lnTo>
                <a:lnTo>
                  <a:pt x="205" y="78"/>
                </a:lnTo>
                <a:lnTo>
                  <a:pt x="203" y="79"/>
                </a:lnTo>
                <a:lnTo>
                  <a:pt x="203" y="82"/>
                </a:lnTo>
                <a:lnTo>
                  <a:pt x="206" y="90"/>
                </a:lnTo>
                <a:lnTo>
                  <a:pt x="207" y="101"/>
                </a:lnTo>
                <a:lnTo>
                  <a:pt x="207" y="102"/>
                </a:lnTo>
                <a:lnTo>
                  <a:pt x="206" y="103"/>
                </a:lnTo>
                <a:lnTo>
                  <a:pt x="205" y="105"/>
                </a:lnTo>
                <a:lnTo>
                  <a:pt x="203" y="105"/>
                </a:lnTo>
                <a:lnTo>
                  <a:pt x="201" y="105"/>
                </a:lnTo>
                <a:lnTo>
                  <a:pt x="198" y="103"/>
                </a:lnTo>
                <a:lnTo>
                  <a:pt x="198" y="102"/>
                </a:lnTo>
                <a:lnTo>
                  <a:pt x="194" y="84"/>
                </a:lnTo>
                <a:lnTo>
                  <a:pt x="193" y="82"/>
                </a:lnTo>
                <a:lnTo>
                  <a:pt x="192" y="82"/>
                </a:lnTo>
                <a:lnTo>
                  <a:pt x="191" y="82"/>
                </a:lnTo>
                <a:lnTo>
                  <a:pt x="173" y="84"/>
                </a:lnTo>
                <a:lnTo>
                  <a:pt x="171" y="84"/>
                </a:lnTo>
                <a:lnTo>
                  <a:pt x="170" y="83"/>
                </a:lnTo>
                <a:lnTo>
                  <a:pt x="169" y="82"/>
                </a:lnTo>
                <a:lnTo>
                  <a:pt x="169" y="79"/>
                </a:lnTo>
                <a:lnTo>
                  <a:pt x="169" y="78"/>
                </a:lnTo>
                <a:lnTo>
                  <a:pt x="170" y="75"/>
                </a:lnTo>
                <a:lnTo>
                  <a:pt x="171" y="74"/>
                </a:lnTo>
                <a:lnTo>
                  <a:pt x="187" y="71"/>
                </a:lnTo>
                <a:lnTo>
                  <a:pt x="189" y="71"/>
                </a:lnTo>
                <a:lnTo>
                  <a:pt x="189" y="69"/>
                </a:lnTo>
                <a:lnTo>
                  <a:pt x="189" y="66"/>
                </a:lnTo>
                <a:lnTo>
                  <a:pt x="184" y="53"/>
                </a:lnTo>
                <a:lnTo>
                  <a:pt x="178" y="41"/>
                </a:lnTo>
                <a:lnTo>
                  <a:pt x="169" y="28"/>
                </a:lnTo>
                <a:lnTo>
                  <a:pt x="159" y="18"/>
                </a:lnTo>
                <a:lnTo>
                  <a:pt x="147" y="11"/>
                </a:lnTo>
                <a:lnTo>
                  <a:pt x="145" y="11"/>
                </a:lnTo>
                <a:lnTo>
                  <a:pt x="142" y="13"/>
                </a:lnTo>
                <a:lnTo>
                  <a:pt x="142" y="15"/>
                </a:lnTo>
                <a:lnTo>
                  <a:pt x="142" y="46"/>
                </a:lnTo>
                <a:lnTo>
                  <a:pt x="142" y="47"/>
                </a:lnTo>
                <a:lnTo>
                  <a:pt x="141" y="48"/>
                </a:lnTo>
                <a:lnTo>
                  <a:pt x="140" y="50"/>
                </a:lnTo>
                <a:lnTo>
                  <a:pt x="137" y="50"/>
                </a:lnTo>
                <a:lnTo>
                  <a:pt x="136" y="50"/>
                </a:lnTo>
                <a:lnTo>
                  <a:pt x="133" y="48"/>
                </a:lnTo>
                <a:lnTo>
                  <a:pt x="133" y="47"/>
                </a:lnTo>
                <a:lnTo>
                  <a:pt x="132" y="46"/>
                </a:lnTo>
                <a:lnTo>
                  <a:pt x="132" y="15"/>
                </a:lnTo>
                <a:lnTo>
                  <a:pt x="132" y="13"/>
                </a:lnTo>
                <a:lnTo>
                  <a:pt x="129" y="11"/>
                </a:lnTo>
                <a:lnTo>
                  <a:pt x="127" y="11"/>
                </a:lnTo>
                <a:lnTo>
                  <a:pt x="115" y="18"/>
                </a:lnTo>
                <a:lnTo>
                  <a:pt x="105" y="28"/>
                </a:lnTo>
                <a:lnTo>
                  <a:pt x="96" y="41"/>
                </a:lnTo>
                <a:lnTo>
                  <a:pt x="90" y="53"/>
                </a:lnTo>
                <a:lnTo>
                  <a:pt x="85" y="66"/>
                </a:lnTo>
                <a:lnTo>
                  <a:pt x="85" y="69"/>
                </a:lnTo>
                <a:lnTo>
                  <a:pt x="86" y="71"/>
                </a:lnTo>
                <a:lnTo>
                  <a:pt x="87" y="71"/>
                </a:lnTo>
                <a:lnTo>
                  <a:pt x="101" y="74"/>
                </a:lnTo>
                <a:lnTo>
                  <a:pt x="104" y="75"/>
                </a:lnTo>
                <a:lnTo>
                  <a:pt x="104" y="78"/>
                </a:lnTo>
                <a:lnTo>
                  <a:pt x="105" y="79"/>
                </a:lnTo>
                <a:lnTo>
                  <a:pt x="104" y="82"/>
                </a:lnTo>
                <a:lnTo>
                  <a:pt x="104" y="83"/>
                </a:lnTo>
                <a:lnTo>
                  <a:pt x="101" y="84"/>
                </a:lnTo>
                <a:lnTo>
                  <a:pt x="100" y="84"/>
                </a:lnTo>
                <a:lnTo>
                  <a:pt x="85" y="82"/>
                </a:lnTo>
                <a:lnTo>
                  <a:pt x="82" y="82"/>
                </a:lnTo>
                <a:lnTo>
                  <a:pt x="81" y="82"/>
                </a:lnTo>
                <a:lnTo>
                  <a:pt x="80" y="84"/>
                </a:lnTo>
                <a:lnTo>
                  <a:pt x="76" y="105"/>
                </a:lnTo>
                <a:lnTo>
                  <a:pt x="74" y="127"/>
                </a:lnTo>
                <a:lnTo>
                  <a:pt x="74" y="130"/>
                </a:lnTo>
                <a:lnTo>
                  <a:pt x="76" y="131"/>
                </a:lnTo>
                <a:lnTo>
                  <a:pt x="78" y="131"/>
                </a:lnTo>
                <a:lnTo>
                  <a:pt x="128" y="131"/>
                </a:lnTo>
                <a:lnTo>
                  <a:pt x="131" y="131"/>
                </a:lnTo>
                <a:lnTo>
                  <a:pt x="132" y="130"/>
                </a:lnTo>
                <a:lnTo>
                  <a:pt x="132" y="127"/>
                </a:lnTo>
                <a:lnTo>
                  <a:pt x="132" y="117"/>
                </a:lnTo>
                <a:lnTo>
                  <a:pt x="133" y="116"/>
                </a:lnTo>
                <a:lnTo>
                  <a:pt x="133" y="115"/>
                </a:lnTo>
                <a:lnTo>
                  <a:pt x="136" y="113"/>
                </a:lnTo>
                <a:lnTo>
                  <a:pt x="137" y="113"/>
                </a:lnTo>
                <a:lnTo>
                  <a:pt x="140" y="113"/>
                </a:lnTo>
                <a:lnTo>
                  <a:pt x="141" y="115"/>
                </a:lnTo>
                <a:lnTo>
                  <a:pt x="142" y="116"/>
                </a:lnTo>
                <a:lnTo>
                  <a:pt x="142" y="117"/>
                </a:lnTo>
                <a:lnTo>
                  <a:pt x="142" y="127"/>
                </a:lnTo>
                <a:lnTo>
                  <a:pt x="142" y="130"/>
                </a:lnTo>
                <a:lnTo>
                  <a:pt x="143" y="131"/>
                </a:lnTo>
                <a:lnTo>
                  <a:pt x="146" y="131"/>
                </a:lnTo>
                <a:lnTo>
                  <a:pt x="169" y="131"/>
                </a:lnTo>
                <a:lnTo>
                  <a:pt x="170" y="133"/>
                </a:lnTo>
                <a:lnTo>
                  <a:pt x="171" y="133"/>
                </a:lnTo>
                <a:lnTo>
                  <a:pt x="173" y="135"/>
                </a:lnTo>
                <a:lnTo>
                  <a:pt x="173" y="136"/>
                </a:lnTo>
                <a:lnTo>
                  <a:pt x="173" y="139"/>
                </a:lnTo>
                <a:lnTo>
                  <a:pt x="171" y="140"/>
                </a:lnTo>
                <a:lnTo>
                  <a:pt x="170" y="142"/>
                </a:lnTo>
                <a:lnTo>
                  <a:pt x="169" y="142"/>
                </a:lnTo>
                <a:lnTo>
                  <a:pt x="146" y="142"/>
                </a:lnTo>
                <a:lnTo>
                  <a:pt x="143" y="142"/>
                </a:lnTo>
                <a:lnTo>
                  <a:pt x="142" y="143"/>
                </a:lnTo>
                <a:lnTo>
                  <a:pt x="142" y="145"/>
                </a:lnTo>
                <a:lnTo>
                  <a:pt x="142" y="182"/>
                </a:lnTo>
                <a:lnTo>
                  <a:pt x="142" y="185"/>
                </a:lnTo>
                <a:lnTo>
                  <a:pt x="143" y="186"/>
                </a:lnTo>
                <a:lnTo>
                  <a:pt x="146" y="186"/>
                </a:lnTo>
                <a:lnTo>
                  <a:pt x="169" y="189"/>
                </a:lnTo>
                <a:lnTo>
                  <a:pt x="191" y="193"/>
                </a:lnTo>
                <a:lnTo>
                  <a:pt x="192" y="193"/>
                </a:lnTo>
                <a:lnTo>
                  <a:pt x="193" y="191"/>
                </a:lnTo>
                <a:lnTo>
                  <a:pt x="194" y="189"/>
                </a:lnTo>
                <a:lnTo>
                  <a:pt x="198" y="172"/>
                </a:lnTo>
                <a:lnTo>
                  <a:pt x="198" y="170"/>
                </a:lnTo>
                <a:lnTo>
                  <a:pt x="201" y="170"/>
                </a:lnTo>
                <a:lnTo>
                  <a:pt x="202" y="168"/>
                </a:lnTo>
                <a:lnTo>
                  <a:pt x="205" y="170"/>
                </a:lnTo>
                <a:lnTo>
                  <a:pt x="206" y="170"/>
                </a:lnTo>
                <a:lnTo>
                  <a:pt x="207" y="172"/>
                </a:lnTo>
                <a:lnTo>
                  <a:pt x="207" y="173"/>
                </a:lnTo>
                <a:lnTo>
                  <a:pt x="206" y="182"/>
                </a:lnTo>
                <a:lnTo>
                  <a:pt x="203" y="191"/>
                </a:lnTo>
                <a:lnTo>
                  <a:pt x="203" y="194"/>
                </a:lnTo>
                <a:lnTo>
                  <a:pt x="205" y="195"/>
                </a:lnTo>
                <a:lnTo>
                  <a:pt x="206" y="196"/>
                </a:lnTo>
                <a:lnTo>
                  <a:pt x="209" y="198"/>
                </a:lnTo>
                <a:lnTo>
                  <a:pt x="211" y="198"/>
                </a:lnTo>
                <a:lnTo>
                  <a:pt x="212" y="200"/>
                </a:lnTo>
                <a:lnTo>
                  <a:pt x="212" y="202"/>
                </a:lnTo>
                <a:lnTo>
                  <a:pt x="212" y="204"/>
                </a:lnTo>
                <a:lnTo>
                  <a:pt x="211" y="205"/>
                </a:lnTo>
                <a:lnTo>
                  <a:pt x="209" y="207"/>
                </a:lnTo>
                <a:lnTo>
                  <a:pt x="207" y="207"/>
                </a:lnTo>
                <a:lnTo>
                  <a:pt x="205" y="205"/>
                </a:lnTo>
                <a:lnTo>
                  <a:pt x="202" y="205"/>
                </a:lnTo>
                <a:lnTo>
                  <a:pt x="201" y="207"/>
                </a:lnTo>
                <a:lnTo>
                  <a:pt x="200" y="208"/>
                </a:lnTo>
                <a:lnTo>
                  <a:pt x="191" y="230"/>
                </a:lnTo>
                <a:lnTo>
                  <a:pt x="179" y="249"/>
                </a:lnTo>
                <a:lnTo>
                  <a:pt x="178" y="251"/>
                </a:lnTo>
                <a:lnTo>
                  <a:pt x="178" y="253"/>
                </a:lnTo>
                <a:lnTo>
                  <a:pt x="179" y="254"/>
                </a:lnTo>
                <a:lnTo>
                  <a:pt x="182" y="255"/>
                </a:lnTo>
                <a:lnTo>
                  <a:pt x="183" y="255"/>
                </a:lnTo>
                <a:lnTo>
                  <a:pt x="198" y="248"/>
                </a:lnTo>
                <a:lnTo>
                  <a:pt x="212" y="239"/>
                </a:lnTo>
                <a:lnTo>
                  <a:pt x="215" y="237"/>
                </a:lnTo>
                <a:lnTo>
                  <a:pt x="217" y="239"/>
                </a:lnTo>
                <a:lnTo>
                  <a:pt x="219" y="240"/>
                </a:lnTo>
                <a:lnTo>
                  <a:pt x="220" y="241"/>
                </a:lnTo>
                <a:lnTo>
                  <a:pt x="220" y="244"/>
                </a:lnTo>
                <a:lnTo>
                  <a:pt x="220" y="245"/>
                </a:lnTo>
                <a:lnTo>
                  <a:pt x="219" y="246"/>
                </a:lnTo>
                <a:lnTo>
                  <a:pt x="194" y="260"/>
                </a:lnTo>
                <a:lnTo>
                  <a:pt x="166" y="271"/>
                </a:lnTo>
                <a:lnTo>
                  <a:pt x="137" y="273"/>
                </a:lnTo>
                <a:lnTo>
                  <a:pt x="106" y="269"/>
                </a:lnTo>
                <a:lnTo>
                  <a:pt x="77" y="259"/>
                </a:lnTo>
                <a:lnTo>
                  <a:pt x="51" y="244"/>
                </a:lnTo>
                <a:lnTo>
                  <a:pt x="31" y="222"/>
                </a:lnTo>
                <a:lnTo>
                  <a:pt x="14" y="196"/>
                </a:lnTo>
                <a:lnTo>
                  <a:pt x="4" y="168"/>
                </a:lnTo>
                <a:lnTo>
                  <a:pt x="0" y="136"/>
                </a:lnTo>
                <a:lnTo>
                  <a:pt x="3" y="108"/>
                </a:lnTo>
                <a:lnTo>
                  <a:pt x="12" y="83"/>
                </a:lnTo>
                <a:lnTo>
                  <a:pt x="12" y="82"/>
                </a:lnTo>
                <a:lnTo>
                  <a:pt x="14" y="82"/>
                </a:lnTo>
                <a:lnTo>
                  <a:pt x="16" y="82"/>
                </a:lnTo>
                <a:lnTo>
                  <a:pt x="18" y="83"/>
                </a:lnTo>
                <a:lnTo>
                  <a:pt x="21" y="84"/>
                </a:lnTo>
                <a:lnTo>
                  <a:pt x="19" y="88"/>
                </a:lnTo>
                <a:lnTo>
                  <a:pt x="13" y="107"/>
                </a:lnTo>
                <a:lnTo>
                  <a:pt x="11" y="127"/>
                </a:lnTo>
                <a:lnTo>
                  <a:pt x="11" y="130"/>
                </a:lnTo>
                <a:lnTo>
                  <a:pt x="12" y="131"/>
                </a:lnTo>
                <a:lnTo>
                  <a:pt x="14" y="131"/>
                </a:lnTo>
                <a:lnTo>
                  <a:pt x="60" y="131"/>
                </a:lnTo>
                <a:lnTo>
                  <a:pt x="63" y="131"/>
                </a:lnTo>
                <a:lnTo>
                  <a:pt x="64" y="130"/>
                </a:lnTo>
                <a:lnTo>
                  <a:pt x="64" y="127"/>
                </a:lnTo>
                <a:lnTo>
                  <a:pt x="67" y="103"/>
                </a:lnTo>
                <a:lnTo>
                  <a:pt x="71" y="82"/>
                </a:lnTo>
                <a:lnTo>
                  <a:pt x="71" y="79"/>
                </a:lnTo>
                <a:lnTo>
                  <a:pt x="69" y="78"/>
                </a:lnTo>
                <a:lnTo>
                  <a:pt x="68" y="76"/>
                </a:lnTo>
                <a:lnTo>
                  <a:pt x="65" y="76"/>
                </a:lnTo>
                <a:lnTo>
                  <a:pt x="64" y="75"/>
                </a:lnTo>
                <a:lnTo>
                  <a:pt x="63" y="74"/>
                </a:lnTo>
                <a:lnTo>
                  <a:pt x="63" y="71"/>
                </a:lnTo>
                <a:lnTo>
                  <a:pt x="63" y="70"/>
                </a:lnTo>
                <a:lnTo>
                  <a:pt x="64" y="67"/>
                </a:lnTo>
                <a:lnTo>
                  <a:pt x="67" y="66"/>
                </a:lnTo>
                <a:lnTo>
                  <a:pt x="68" y="66"/>
                </a:lnTo>
                <a:lnTo>
                  <a:pt x="71" y="67"/>
                </a:lnTo>
                <a:lnTo>
                  <a:pt x="72" y="67"/>
                </a:lnTo>
                <a:lnTo>
                  <a:pt x="74" y="66"/>
                </a:lnTo>
                <a:lnTo>
                  <a:pt x="76" y="65"/>
                </a:lnTo>
                <a:lnTo>
                  <a:pt x="83" y="43"/>
                </a:lnTo>
                <a:lnTo>
                  <a:pt x="95" y="24"/>
                </a:lnTo>
                <a:lnTo>
                  <a:pt x="96" y="23"/>
                </a:lnTo>
                <a:lnTo>
                  <a:pt x="96" y="20"/>
                </a:lnTo>
                <a:lnTo>
                  <a:pt x="95" y="19"/>
                </a:lnTo>
                <a:lnTo>
                  <a:pt x="94" y="18"/>
                </a:lnTo>
                <a:lnTo>
                  <a:pt x="91" y="18"/>
                </a:lnTo>
                <a:lnTo>
                  <a:pt x="77" y="25"/>
                </a:lnTo>
                <a:lnTo>
                  <a:pt x="63" y="33"/>
                </a:lnTo>
                <a:lnTo>
                  <a:pt x="62" y="34"/>
                </a:lnTo>
                <a:lnTo>
                  <a:pt x="60" y="34"/>
                </a:lnTo>
                <a:lnTo>
                  <a:pt x="58" y="33"/>
                </a:lnTo>
                <a:lnTo>
                  <a:pt x="58" y="32"/>
                </a:lnTo>
                <a:lnTo>
                  <a:pt x="57" y="30"/>
                </a:lnTo>
                <a:lnTo>
                  <a:pt x="57" y="28"/>
                </a:lnTo>
                <a:lnTo>
                  <a:pt x="57" y="27"/>
                </a:lnTo>
                <a:lnTo>
                  <a:pt x="58" y="25"/>
                </a:lnTo>
                <a:lnTo>
                  <a:pt x="82" y="11"/>
                </a:lnTo>
                <a:lnTo>
                  <a:pt x="109" y="4"/>
                </a:lnTo>
                <a:lnTo>
                  <a:pt x="137" y="0"/>
                </a:lnTo>
                <a:close/>
              </a:path>
            </a:pathLst>
          </a:custGeom>
          <a:solidFill>
            <a:schemeClr val="accent4">
              <a:lumMod val="75000"/>
              <a:lumOff val="2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2" name="Freeform 463"/>
          <p:cNvSpPr>
            <a:spLocks noEditPoints="1"/>
          </p:cNvSpPr>
          <p:nvPr/>
        </p:nvSpPr>
        <p:spPr bwMode="auto">
          <a:xfrm>
            <a:off x="9551621" y="1608836"/>
            <a:ext cx="672494" cy="381631"/>
          </a:xfrm>
          <a:custGeom>
            <a:avLst/>
            <a:gdLst>
              <a:gd name="T0" fmla="*/ 250 w 326"/>
              <a:gd name="T1" fmla="*/ 94 h 185"/>
              <a:gd name="T2" fmla="*/ 253 w 326"/>
              <a:gd name="T3" fmla="*/ 98 h 185"/>
              <a:gd name="T4" fmla="*/ 249 w 326"/>
              <a:gd name="T5" fmla="*/ 148 h 185"/>
              <a:gd name="T6" fmla="*/ 225 w 326"/>
              <a:gd name="T7" fmla="*/ 163 h 185"/>
              <a:gd name="T8" fmla="*/ 185 w 326"/>
              <a:gd name="T9" fmla="*/ 171 h 185"/>
              <a:gd name="T10" fmla="*/ 142 w 326"/>
              <a:gd name="T11" fmla="*/ 171 h 185"/>
              <a:gd name="T12" fmla="*/ 102 w 326"/>
              <a:gd name="T13" fmla="*/ 163 h 185"/>
              <a:gd name="T14" fmla="*/ 78 w 326"/>
              <a:gd name="T15" fmla="*/ 148 h 185"/>
              <a:gd name="T16" fmla="*/ 74 w 326"/>
              <a:gd name="T17" fmla="*/ 99 h 185"/>
              <a:gd name="T18" fmla="*/ 76 w 326"/>
              <a:gd name="T19" fmla="*/ 94 h 185"/>
              <a:gd name="T20" fmla="*/ 82 w 326"/>
              <a:gd name="T21" fmla="*/ 94 h 185"/>
              <a:gd name="T22" fmla="*/ 163 w 326"/>
              <a:gd name="T23" fmla="*/ 126 h 185"/>
              <a:gd name="T24" fmla="*/ 245 w 326"/>
              <a:gd name="T25" fmla="*/ 93 h 185"/>
              <a:gd name="T26" fmla="*/ 163 w 326"/>
              <a:gd name="T27" fmla="*/ 0 h 185"/>
              <a:gd name="T28" fmla="*/ 322 w 326"/>
              <a:gd name="T29" fmla="*/ 46 h 185"/>
              <a:gd name="T30" fmla="*/ 326 w 326"/>
              <a:gd name="T31" fmla="*/ 50 h 185"/>
              <a:gd name="T32" fmla="*/ 324 w 326"/>
              <a:gd name="T33" fmla="*/ 53 h 185"/>
              <a:gd name="T34" fmla="*/ 168 w 326"/>
              <a:gd name="T35" fmla="*/ 120 h 185"/>
              <a:gd name="T36" fmla="*/ 157 w 326"/>
              <a:gd name="T37" fmla="*/ 120 h 185"/>
              <a:gd name="T38" fmla="*/ 42 w 326"/>
              <a:gd name="T39" fmla="*/ 72 h 185"/>
              <a:gd name="T40" fmla="*/ 39 w 326"/>
              <a:gd name="T41" fmla="*/ 75 h 185"/>
              <a:gd name="T42" fmla="*/ 39 w 326"/>
              <a:gd name="T43" fmla="*/ 110 h 185"/>
              <a:gd name="T44" fmla="*/ 42 w 326"/>
              <a:gd name="T45" fmla="*/ 110 h 185"/>
              <a:gd name="T46" fmla="*/ 45 w 326"/>
              <a:gd name="T47" fmla="*/ 110 h 185"/>
              <a:gd name="T48" fmla="*/ 46 w 326"/>
              <a:gd name="T49" fmla="*/ 112 h 185"/>
              <a:gd name="T50" fmla="*/ 46 w 326"/>
              <a:gd name="T51" fmla="*/ 116 h 185"/>
              <a:gd name="T52" fmla="*/ 45 w 326"/>
              <a:gd name="T53" fmla="*/ 122 h 185"/>
              <a:gd name="T54" fmla="*/ 46 w 326"/>
              <a:gd name="T55" fmla="*/ 124 h 185"/>
              <a:gd name="T56" fmla="*/ 46 w 326"/>
              <a:gd name="T57" fmla="*/ 126 h 185"/>
              <a:gd name="T58" fmla="*/ 45 w 326"/>
              <a:gd name="T59" fmla="*/ 127 h 185"/>
              <a:gd name="T60" fmla="*/ 52 w 326"/>
              <a:gd name="T61" fmla="*/ 149 h 185"/>
              <a:gd name="T62" fmla="*/ 50 w 326"/>
              <a:gd name="T63" fmla="*/ 171 h 185"/>
              <a:gd name="T64" fmla="*/ 42 w 326"/>
              <a:gd name="T65" fmla="*/ 181 h 185"/>
              <a:gd name="T66" fmla="*/ 42 w 326"/>
              <a:gd name="T67" fmla="*/ 175 h 185"/>
              <a:gd name="T68" fmla="*/ 42 w 326"/>
              <a:gd name="T69" fmla="*/ 171 h 185"/>
              <a:gd name="T70" fmla="*/ 41 w 326"/>
              <a:gd name="T71" fmla="*/ 172 h 185"/>
              <a:gd name="T72" fmla="*/ 39 w 326"/>
              <a:gd name="T73" fmla="*/ 179 h 185"/>
              <a:gd name="T74" fmla="*/ 36 w 326"/>
              <a:gd name="T75" fmla="*/ 185 h 185"/>
              <a:gd name="T76" fmla="*/ 34 w 326"/>
              <a:gd name="T77" fmla="*/ 185 h 185"/>
              <a:gd name="T78" fmla="*/ 33 w 326"/>
              <a:gd name="T79" fmla="*/ 170 h 185"/>
              <a:gd name="T80" fmla="*/ 32 w 326"/>
              <a:gd name="T81" fmla="*/ 167 h 185"/>
              <a:gd name="T82" fmla="*/ 32 w 326"/>
              <a:gd name="T83" fmla="*/ 171 h 185"/>
              <a:gd name="T84" fmla="*/ 30 w 326"/>
              <a:gd name="T85" fmla="*/ 179 h 185"/>
              <a:gd name="T86" fmla="*/ 30 w 326"/>
              <a:gd name="T87" fmla="*/ 179 h 185"/>
              <a:gd name="T88" fmla="*/ 29 w 326"/>
              <a:gd name="T89" fmla="*/ 172 h 185"/>
              <a:gd name="T90" fmla="*/ 28 w 326"/>
              <a:gd name="T91" fmla="*/ 172 h 185"/>
              <a:gd name="T92" fmla="*/ 28 w 326"/>
              <a:gd name="T93" fmla="*/ 180 h 185"/>
              <a:gd name="T94" fmla="*/ 28 w 326"/>
              <a:gd name="T95" fmla="*/ 181 h 185"/>
              <a:gd name="T96" fmla="*/ 16 w 326"/>
              <a:gd name="T97" fmla="*/ 157 h 185"/>
              <a:gd name="T98" fmla="*/ 25 w 326"/>
              <a:gd name="T99" fmla="*/ 127 h 185"/>
              <a:gd name="T100" fmla="*/ 24 w 326"/>
              <a:gd name="T101" fmla="*/ 126 h 185"/>
              <a:gd name="T102" fmla="*/ 24 w 326"/>
              <a:gd name="T103" fmla="*/ 122 h 185"/>
              <a:gd name="T104" fmla="*/ 27 w 326"/>
              <a:gd name="T105" fmla="*/ 121 h 185"/>
              <a:gd name="T106" fmla="*/ 25 w 326"/>
              <a:gd name="T107" fmla="*/ 116 h 185"/>
              <a:gd name="T108" fmla="*/ 25 w 326"/>
              <a:gd name="T109" fmla="*/ 112 h 185"/>
              <a:gd name="T110" fmla="*/ 28 w 326"/>
              <a:gd name="T111" fmla="*/ 108 h 185"/>
              <a:gd name="T112" fmla="*/ 30 w 326"/>
              <a:gd name="T113" fmla="*/ 110 h 185"/>
              <a:gd name="T114" fmla="*/ 33 w 326"/>
              <a:gd name="T115" fmla="*/ 108 h 185"/>
              <a:gd name="T116" fmla="*/ 32 w 326"/>
              <a:gd name="T117" fmla="*/ 67 h 185"/>
              <a:gd name="T118" fmla="*/ 2 w 326"/>
              <a:gd name="T119" fmla="*/ 55 h 185"/>
              <a:gd name="T120" fmla="*/ 0 w 326"/>
              <a:gd name="T121" fmla="*/ 52 h 185"/>
              <a:gd name="T122" fmla="*/ 1 w 326"/>
              <a:gd name="T123" fmla="*/ 47 h 185"/>
              <a:gd name="T124" fmla="*/ 159 w 326"/>
              <a:gd name="T125" fmla="*/ 0 h 1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26" h="185">
                <a:moveTo>
                  <a:pt x="248" y="93"/>
                </a:moveTo>
                <a:lnTo>
                  <a:pt x="250" y="94"/>
                </a:lnTo>
                <a:lnTo>
                  <a:pt x="251" y="95"/>
                </a:lnTo>
                <a:lnTo>
                  <a:pt x="253" y="98"/>
                </a:lnTo>
                <a:lnTo>
                  <a:pt x="253" y="138"/>
                </a:lnTo>
                <a:lnTo>
                  <a:pt x="249" y="148"/>
                </a:lnTo>
                <a:lnTo>
                  <a:pt x="239" y="157"/>
                </a:lnTo>
                <a:lnTo>
                  <a:pt x="225" y="163"/>
                </a:lnTo>
                <a:lnTo>
                  <a:pt x="207" y="168"/>
                </a:lnTo>
                <a:lnTo>
                  <a:pt x="185" y="171"/>
                </a:lnTo>
                <a:lnTo>
                  <a:pt x="163" y="172"/>
                </a:lnTo>
                <a:lnTo>
                  <a:pt x="142" y="171"/>
                </a:lnTo>
                <a:lnTo>
                  <a:pt x="120" y="168"/>
                </a:lnTo>
                <a:lnTo>
                  <a:pt x="102" y="163"/>
                </a:lnTo>
                <a:lnTo>
                  <a:pt x="87" y="157"/>
                </a:lnTo>
                <a:lnTo>
                  <a:pt x="78" y="148"/>
                </a:lnTo>
                <a:lnTo>
                  <a:pt x="74" y="138"/>
                </a:lnTo>
                <a:lnTo>
                  <a:pt x="74" y="99"/>
                </a:lnTo>
                <a:lnTo>
                  <a:pt x="75" y="97"/>
                </a:lnTo>
                <a:lnTo>
                  <a:pt x="76" y="94"/>
                </a:lnTo>
                <a:lnTo>
                  <a:pt x="79" y="93"/>
                </a:lnTo>
                <a:lnTo>
                  <a:pt x="82" y="94"/>
                </a:lnTo>
                <a:lnTo>
                  <a:pt x="158" y="125"/>
                </a:lnTo>
                <a:lnTo>
                  <a:pt x="163" y="126"/>
                </a:lnTo>
                <a:lnTo>
                  <a:pt x="168" y="125"/>
                </a:lnTo>
                <a:lnTo>
                  <a:pt x="245" y="93"/>
                </a:lnTo>
                <a:lnTo>
                  <a:pt x="248" y="93"/>
                </a:lnTo>
                <a:close/>
                <a:moveTo>
                  <a:pt x="163" y="0"/>
                </a:moveTo>
                <a:lnTo>
                  <a:pt x="167" y="0"/>
                </a:lnTo>
                <a:lnTo>
                  <a:pt x="322" y="46"/>
                </a:lnTo>
                <a:lnTo>
                  <a:pt x="324" y="47"/>
                </a:lnTo>
                <a:lnTo>
                  <a:pt x="326" y="50"/>
                </a:lnTo>
                <a:lnTo>
                  <a:pt x="326" y="52"/>
                </a:lnTo>
                <a:lnTo>
                  <a:pt x="324" y="53"/>
                </a:lnTo>
                <a:lnTo>
                  <a:pt x="323" y="55"/>
                </a:lnTo>
                <a:lnTo>
                  <a:pt x="168" y="120"/>
                </a:lnTo>
                <a:lnTo>
                  <a:pt x="163" y="121"/>
                </a:lnTo>
                <a:lnTo>
                  <a:pt x="157" y="120"/>
                </a:lnTo>
                <a:lnTo>
                  <a:pt x="43" y="72"/>
                </a:lnTo>
                <a:lnTo>
                  <a:pt x="42" y="72"/>
                </a:lnTo>
                <a:lnTo>
                  <a:pt x="39" y="74"/>
                </a:lnTo>
                <a:lnTo>
                  <a:pt x="39" y="75"/>
                </a:lnTo>
                <a:lnTo>
                  <a:pt x="39" y="110"/>
                </a:lnTo>
                <a:lnTo>
                  <a:pt x="39" y="110"/>
                </a:lnTo>
                <a:lnTo>
                  <a:pt x="41" y="111"/>
                </a:lnTo>
                <a:lnTo>
                  <a:pt x="42" y="110"/>
                </a:lnTo>
                <a:lnTo>
                  <a:pt x="43" y="110"/>
                </a:lnTo>
                <a:lnTo>
                  <a:pt x="45" y="110"/>
                </a:lnTo>
                <a:lnTo>
                  <a:pt x="45" y="111"/>
                </a:lnTo>
                <a:lnTo>
                  <a:pt x="46" y="112"/>
                </a:lnTo>
                <a:lnTo>
                  <a:pt x="46" y="115"/>
                </a:lnTo>
                <a:lnTo>
                  <a:pt x="46" y="116"/>
                </a:lnTo>
                <a:lnTo>
                  <a:pt x="46" y="120"/>
                </a:lnTo>
                <a:lnTo>
                  <a:pt x="45" y="122"/>
                </a:lnTo>
                <a:lnTo>
                  <a:pt x="45" y="124"/>
                </a:lnTo>
                <a:lnTo>
                  <a:pt x="46" y="124"/>
                </a:lnTo>
                <a:lnTo>
                  <a:pt x="47" y="125"/>
                </a:lnTo>
                <a:lnTo>
                  <a:pt x="46" y="126"/>
                </a:lnTo>
                <a:lnTo>
                  <a:pt x="45" y="127"/>
                </a:lnTo>
                <a:lnTo>
                  <a:pt x="45" y="127"/>
                </a:lnTo>
                <a:lnTo>
                  <a:pt x="50" y="138"/>
                </a:lnTo>
                <a:lnTo>
                  <a:pt x="52" y="149"/>
                </a:lnTo>
                <a:lnTo>
                  <a:pt x="52" y="161"/>
                </a:lnTo>
                <a:lnTo>
                  <a:pt x="50" y="171"/>
                </a:lnTo>
                <a:lnTo>
                  <a:pt x="42" y="180"/>
                </a:lnTo>
                <a:lnTo>
                  <a:pt x="42" y="181"/>
                </a:lnTo>
                <a:lnTo>
                  <a:pt x="42" y="180"/>
                </a:lnTo>
                <a:lnTo>
                  <a:pt x="42" y="175"/>
                </a:lnTo>
                <a:lnTo>
                  <a:pt x="42" y="172"/>
                </a:lnTo>
                <a:lnTo>
                  <a:pt x="42" y="171"/>
                </a:lnTo>
                <a:lnTo>
                  <a:pt x="42" y="171"/>
                </a:lnTo>
                <a:lnTo>
                  <a:pt x="41" y="172"/>
                </a:lnTo>
                <a:lnTo>
                  <a:pt x="41" y="175"/>
                </a:lnTo>
                <a:lnTo>
                  <a:pt x="39" y="179"/>
                </a:lnTo>
                <a:lnTo>
                  <a:pt x="37" y="182"/>
                </a:lnTo>
                <a:lnTo>
                  <a:pt x="36" y="185"/>
                </a:lnTo>
                <a:lnTo>
                  <a:pt x="34" y="185"/>
                </a:lnTo>
                <a:lnTo>
                  <a:pt x="34" y="185"/>
                </a:lnTo>
                <a:lnTo>
                  <a:pt x="33" y="173"/>
                </a:lnTo>
                <a:lnTo>
                  <a:pt x="33" y="170"/>
                </a:lnTo>
                <a:lnTo>
                  <a:pt x="33" y="168"/>
                </a:lnTo>
                <a:lnTo>
                  <a:pt x="32" y="167"/>
                </a:lnTo>
                <a:lnTo>
                  <a:pt x="32" y="168"/>
                </a:lnTo>
                <a:lnTo>
                  <a:pt x="32" y="171"/>
                </a:lnTo>
                <a:lnTo>
                  <a:pt x="32" y="179"/>
                </a:lnTo>
                <a:lnTo>
                  <a:pt x="30" y="179"/>
                </a:lnTo>
                <a:lnTo>
                  <a:pt x="30" y="180"/>
                </a:lnTo>
                <a:lnTo>
                  <a:pt x="30" y="179"/>
                </a:lnTo>
                <a:lnTo>
                  <a:pt x="29" y="175"/>
                </a:lnTo>
                <a:lnTo>
                  <a:pt x="29" y="172"/>
                </a:lnTo>
                <a:lnTo>
                  <a:pt x="28" y="172"/>
                </a:lnTo>
                <a:lnTo>
                  <a:pt x="28" y="172"/>
                </a:lnTo>
                <a:lnTo>
                  <a:pt x="28" y="175"/>
                </a:lnTo>
                <a:lnTo>
                  <a:pt x="28" y="180"/>
                </a:lnTo>
                <a:lnTo>
                  <a:pt x="28" y="181"/>
                </a:lnTo>
                <a:lnTo>
                  <a:pt x="28" y="181"/>
                </a:lnTo>
                <a:lnTo>
                  <a:pt x="19" y="170"/>
                </a:lnTo>
                <a:lnTo>
                  <a:pt x="16" y="157"/>
                </a:lnTo>
                <a:lnTo>
                  <a:pt x="19" y="141"/>
                </a:lnTo>
                <a:lnTo>
                  <a:pt x="25" y="127"/>
                </a:lnTo>
                <a:lnTo>
                  <a:pt x="25" y="126"/>
                </a:lnTo>
                <a:lnTo>
                  <a:pt x="24" y="126"/>
                </a:lnTo>
                <a:lnTo>
                  <a:pt x="24" y="124"/>
                </a:lnTo>
                <a:lnTo>
                  <a:pt x="24" y="122"/>
                </a:lnTo>
                <a:lnTo>
                  <a:pt x="25" y="122"/>
                </a:lnTo>
                <a:lnTo>
                  <a:pt x="27" y="121"/>
                </a:lnTo>
                <a:lnTo>
                  <a:pt x="25" y="118"/>
                </a:lnTo>
                <a:lnTo>
                  <a:pt x="25" y="116"/>
                </a:lnTo>
                <a:lnTo>
                  <a:pt x="25" y="113"/>
                </a:lnTo>
                <a:lnTo>
                  <a:pt x="25" y="112"/>
                </a:lnTo>
                <a:lnTo>
                  <a:pt x="27" y="110"/>
                </a:lnTo>
                <a:lnTo>
                  <a:pt x="28" y="108"/>
                </a:lnTo>
                <a:lnTo>
                  <a:pt x="30" y="108"/>
                </a:lnTo>
                <a:lnTo>
                  <a:pt x="30" y="110"/>
                </a:lnTo>
                <a:lnTo>
                  <a:pt x="32" y="108"/>
                </a:lnTo>
                <a:lnTo>
                  <a:pt x="33" y="108"/>
                </a:lnTo>
                <a:lnTo>
                  <a:pt x="33" y="70"/>
                </a:lnTo>
                <a:lnTo>
                  <a:pt x="32" y="67"/>
                </a:lnTo>
                <a:lnTo>
                  <a:pt x="30" y="66"/>
                </a:lnTo>
                <a:lnTo>
                  <a:pt x="2" y="55"/>
                </a:lnTo>
                <a:lnTo>
                  <a:pt x="1" y="53"/>
                </a:lnTo>
                <a:lnTo>
                  <a:pt x="0" y="52"/>
                </a:lnTo>
                <a:lnTo>
                  <a:pt x="0" y="50"/>
                </a:lnTo>
                <a:lnTo>
                  <a:pt x="1" y="47"/>
                </a:lnTo>
                <a:lnTo>
                  <a:pt x="4" y="46"/>
                </a:lnTo>
                <a:lnTo>
                  <a:pt x="159" y="0"/>
                </a:lnTo>
                <a:lnTo>
                  <a:pt x="163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7" name="Freeform 345"/>
          <p:cNvSpPr>
            <a:spLocks noEditPoints="1"/>
          </p:cNvSpPr>
          <p:nvPr/>
        </p:nvSpPr>
        <p:spPr bwMode="auto">
          <a:xfrm>
            <a:off x="4266789" y="1595925"/>
            <a:ext cx="402257" cy="569350"/>
          </a:xfrm>
          <a:custGeom>
            <a:avLst/>
            <a:gdLst>
              <a:gd name="T0" fmla="*/ 190 w 195"/>
              <a:gd name="T1" fmla="*/ 163 h 276"/>
              <a:gd name="T2" fmla="*/ 195 w 195"/>
              <a:gd name="T3" fmla="*/ 174 h 276"/>
              <a:gd name="T4" fmla="*/ 192 w 195"/>
              <a:gd name="T5" fmla="*/ 180 h 276"/>
              <a:gd name="T6" fmla="*/ 105 w 195"/>
              <a:gd name="T7" fmla="*/ 212 h 276"/>
              <a:gd name="T8" fmla="*/ 98 w 195"/>
              <a:gd name="T9" fmla="*/ 202 h 276"/>
              <a:gd name="T10" fmla="*/ 101 w 195"/>
              <a:gd name="T11" fmla="*/ 195 h 276"/>
              <a:gd name="T12" fmla="*/ 187 w 195"/>
              <a:gd name="T13" fmla="*/ 160 h 276"/>
              <a:gd name="T14" fmla="*/ 20 w 195"/>
              <a:gd name="T15" fmla="*/ 147 h 276"/>
              <a:gd name="T16" fmla="*/ 15 w 195"/>
              <a:gd name="T17" fmla="*/ 157 h 276"/>
              <a:gd name="T18" fmla="*/ 20 w 195"/>
              <a:gd name="T19" fmla="*/ 168 h 276"/>
              <a:gd name="T20" fmla="*/ 32 w 195"/>
              <a:gd name="T21" fmla="*/ 169 h 276"/>
              <a:gd name="T22" fmla="*/ 40 w 195"/>
              <a:gd name="T23" fmla="*/ 161 h 276"/>
              <a:gd name="T24" fmla="*/ 37 w 195"/>
              <a:gd name="T25" fmla="*/ 150 h 276"/>
              <a:gd name="T26" fmla="*/ 27 w 195"/>
              <a:gd name="T27" fmla="*/ 145 h 276"/>
              <a:gd name="T28" fmla="*/ 102 w 195"/>
              <a:gd name="T29" fmla="*/ 2 h 276"/>
              <a:gd name="T30" fmla="*/ 105 w 195"/>
              <a:gd name="T31" fmla="*/ 12 h 276"/>
              <a:gd name="T32" fmla="*/ 100 w 195"/>
              <a:gd name="T33" fmla="*/ 14 h 276"/>
              <a:gd name="T34" fmla="*/ 151 w 195"/>
              <a:gd name="T35" fmla="*/ 146 h 276"/>
              <a:gd name="T36" fmla="*/ 148 w 195"/>
              <a:gd name="T37" fmla="*/ 149 h 276"/>
              <a:gd name="T38" fmla="*/ 147 w 195"/>
              <a:gd name="T39" fmla="*/ 151 h 276"/>
              <a:gd name="T40" fmla="*/ 148 w 195"/>
              <a:gd name="T41" fmla="*/ 160 h 276"/>
              <a:gd name="T42" fmla="*/ 144 w 195"/>
              <a:gd name="T43" fmla="*/ 166 h 276"/>
              <a:gd name="T44" fmla="*/ 129 w 195"/>
              <a:gd name="T45" fmla="*/ 169 h 276"/>
              <a:gd name="T46" fmla="*/ 124 w 195"/>
              <a:gd name="T47" fmla="*/ 161 h 276"/>
              <a:gd name="T48" fmla="*/ 120 w 195"/>
              <a:gd name="T49" fmla="*/ 160 h 276"/>
              <a:gd name="T50" fmla="*/ 118 w 195"/>
              <a:gd name="T51" fmla="*/ 160 h 276"/>
              <a:gd name="T52" fmla="*/ 91 w 195"/>
              <a:gd name="T53" fmla="*/ 97 h 276"/>
              <a:gd name="T54" fmla="*/ 84 w 195"/>
              <a:gd name="T55" fmla="*/ 97 h 276"/>
              <a:gd name="T56" fmla="*/ 52 w 195"/>
              <a:gd name="T57" fmla="*/ 136 h 276"/>
              <a:gd name="T58" fmla="*/ 55 w 195"/>
              <a:gd name="T59" fmla="*/ 151 h 276"/>
              <a:gd name="T60" fmla="*/ 52 w 195"/>
              <a:gd name="T61" fmla="*/ 170 h 276"/>
              <a:gd name="T62" fmla="*/ 46 w 195"/>
              <a:gd name="T63" fmla="*/ 180 h 276"/>
              <a:gd name="T64" fmla="*/ 59 w 195"/>
              <a:gd name="T65" fmla="*/ 216 h 276"/>
              <a:gd name="T66" fmla="*/ 87 w 195"/>
              <a:gd name="T67" fmla="*/ 243 h 276"/>
              <a:gd name="T68" fmla="*/ 185 w 195"/>
              <a:gd name="T69" fmla="*/ 244 h 276"/>
              <a:gd name="T70" fmla="*/ 193 w 195"/>
              <a:gd name="T71" fmla="*/ 256 h 276"/>
              <a:gd name="T72" fmla="*/ 189 w 195"/>
              <a:gd name="T73" fmla="*/ 274 h 276"/>
              <a:gd name="T74" fmla="*/ 22 w 195"/>
              <a:gd name="T75" fmla="*/ 276 h 276"/>
              <a:gd name="T76" fmla="*/ 12 w 195"/>
              <a:gd name="T77" fmla="*/ 270 h 276"/>
              <a:gd name="T78" fmla="*/ 12 w 195"/>
              <a:gd name="T79" fmla="*/ 251 h 276"/>
              <a:gd name="T80" fmla="*/ 22 w 195"/>
              <a:gd name="T81" fmla="*/ 244 h 276"/>
              <a:gd name="T82" fmla="*/ 29 w 195"/>
              <a:gd name="T83" fmla="*/ 241 h 276"/>
              <a:gd name="T84" fmla="*/ 17 w 195"/>
              <a:gd name="T85" fmla="*/ 210 h 276"/>
              <a:gd name="T86" fmla="*/ 8 w 195"/>
              <a:gd name="T87" fmla="*/ 177 h 276"/>
              <a:gd name="T88" fmla="*/ 0 w 195"/>
              <a:gd name="T89" fmla="*/ 157 h 276"/>
              <a:gd name="T90" fmla="*/ 15 w 195"/>
              <a:gd name="T91" fmla="*/ 131 h 276"/>
              <a:gd name="T92" fmla="*/ 38 w 195"/>
              <a:gd name="T93" fmla="*/ 91 h 276"/>
              <a:gd name="T94" fmla="*/ 75 w 195"/>
              <a:gd name="T95" fmla="*/ 62 h 276"/>
              <a:gd name="T96" fmla="*/ 65 w 195"/>
              <a:gd name="T97" fmla="*/ 31 h 276"/>
              <a:gd name="T98" fmla="*/ 61 w 195"/>
              <a:gd name="T99" fmla="*/ 30 h 276"/>
              <a:gd name="T100" fmla="*/ 56 w 195"/>
              <a:gd name="T101" fmla="*/ 31 h 276"/>
              <a:gd name="T102" fmla="*/ 52 w 195"/>
              <a:gd name="T103" fmla="*/ 20 h 276"/>
              <a:gd name="T104" fmla="*/ 59 w 195"/>
              <a:gd name="T105" fmla="*/ 16 h 276"/>
              <a:gd name="T106" fmla="*/ 101 w 195"/>
              <a:gd name="T107" fmla="*/ 0 h 2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95" h="276">
                <a:moveTo>
                  <a:pt x="187" y="160"/>
                </a:moveTo>
                <a:lnTo>
                  <a:pt x="189" y="161"/>
                </a:lnTo>
                <a:lnTo>
                  <a:pt x="190" y="163"/>
                </a:lnTo>
                <a:lnTo>
                  <a:pt x="193" y="165"/>
                </a:lnTo>
                <a:lnTo>
                  <a:pt x="195" y="172"/>
                </a:lnTo>
                <a:lnTo>
                  <a:pt x="195" y="174"/>
                </a:lnTo>
                <a:lnTo>
                  <a:pt x="195" y="177"/>
                </a:lnTo>
                <a:lnTo>
                  <a:pt x="193" y="178"/>
                </a:lnTo>
                <a:lnTo>
                  <a:pt x="192" y="180"/>
                </a:lnTo>
                <a:lnTo>
                  <a:pt x="110" y="212"/>
                </a:lnTo>
                <a:lnTo>
                  <a:pt x="107" y="212"/>
                </a:lnTo>
                <a:lnTo>
                  <a:pt x="105" y="212"/>
                </a:lnTo>
                <a:lnTo>
                  <a:pt x="103" y="211"/>
                </a:lnTo>
                <a:lnTo>
                  <a:pt x="101" y="209"/>
                </a:lnTo>
                <a:lnTo>
                  <a:pt x="98" y="202"/>
                </a:lnTo>
                <a:lnTo>
                  <a:pt x="98" y="200"/>
                </a:lnTo>
                <a:lnTo>
                  <a:pt x="98" y="197"/>
                </a:lnTo>
                <a:lnTo>
                  <a:pt x="101" y="195"/>
                </a:lnTo>
                <a:lnTo>
                  <a:pt x="102" y="193"/>
                </a:lnTo>
                <a:lnTo>
                  <a:pt x="184" y="161"/>
                </a:lnTo>
                <a:lnTo>
                  <a:pt x="187" y="160"/>
                </a:lnTo>
                <a:close/>
                <a:moveTo>
                  <a:pt x="27" y="145"/>
                </a:moveTo>
                <a:lnTo>
                  <a:pt x="23" y="145"/>
                </a:lnTo>
                <a:lnTo>
                  <a:pt x="20" y="147"/>
                </a:lnTo>
                <a:lnTo>
                  <a:pt x="17" y="150"/>
                </a:lnTo>
                <a:lnTo>
                  <a:pt x="15" y="154"/>
                </a:lnTo>
                <a:lnTo>
                  <a:pt x="15" y="157"/>
                </a:lnTo>
                <a:lnTo>
                  <a:pt x="15" y="161"/>
                </a:lnTo>
                <a:lnTo>
                  <a:pt x="17" y="165"/>
                </a:lnTo>
                <a:lnTo>
                  <a:pt x="20" y="168"/>
                </a:lnTo>
                <a:lnTo>
                  <a:pt x="23" y="169"/>
                </a:lnTo>
                <a:lnTo>
                  <a:pt x="27" y="170"/>
                </a:lnTo>
                <a:lnTo>
                  <a:pt x="32" y="169"/>
                </a:lnTo>
                <a:lnTo>
                  <a:pt x="35" y="168"/>
                </a:lnTo>
                <a:lnTo>
                  <a:pt x="37" y="165"/>
                </a:lnTo>
                <a:lnTo>
                  <a:pt x="40" y="161"/>
                </a:lnTo>
                <a:lnTo>
                  <a:pt x="40" y="157"/>
                </a:lnTo>
                <a:lnTo>
                  <a:pt x="40" y="154"/>
                </a:lnTo>
                <a:lnTo>
                  <a:pt x="37" y="150"/>
                </a:lnTo>
                <a:lnTo>
                  <a:pt x="35" y="147"/>
                </a:lnTo>
                <a:lnTo>
                  <a:pt x="32" y="145"/>
                </a:lnTo>
                <a:lnTo>
                  <a:pt x="27" y="145"/>
                </a:lnTo>
                <a:close/>
                <a:moveTo>
                  <a:pt x="101" y="0"/>
                </a:moveTo>
                <a:lnTo>
                  <a:pt x="102" y="0"/>
                </a:lnTo>
                <a:lnTo>
                  <a:pt x="102" y="2"/>
                </a:lnTo>
                <a:lnTo>
                  <a:pt x="106" y="9"/>
                </a:lnTo>
                <a:lnTo>
                  <a:pt x="106" y="11"/>
                </a:lnTo>
                <a:lnTo>
                  <a:pt x="105" y="12"/>
                </a:lnTo>
                <a:lnTo>
                  <a:pt x="103" y="13"/>
                </a:lnTo>
                <a:lnTo>
                  <a:pt x="101" y="14"/>
                </a:lnTo>
                <a:lnTo>
                  <a:pt x="100" y="14"/>
                </a:lnTo>
                <a:lnTo>
                  <a:pt x="100" y="16"/>
                </a:lnTo>
                <a:lnTo>
                  <a:pt x="100" y="18"/>
                </a:lnTo>
                <a:lnTo>
                  <a:pt x="151" y="146"/>
                </a:lnTo>
                <a:lnTo>
                  <a:pt x="151" y="147"/>
                </a:lnTo>
                <a:lnTo>
                  <a:pt x="149" y="149"/>
                </a:lnTo>
                <a:lnTo>
                  <a:pt x="148" y="149"/>
                </a:lnTo>
                <a:lnTo>
                  <a:pt x="148" y="150"/>
                </a:lnTo>
                <a:lnTo>
                  <a:pt x="147" y="150"/>
                </a:lnTo>
                <a:lnTo>
                  <a:pt x="147" y="151"/>
                </a:lnTo>
                <a:lnTo>
                  <a:pt x="147" y="152"/>
                </a:lnTo>
                <a:lnTo>
                  <a:pt x="148" y="157"/>
                </a:lnTo>
                <a:lnTo>
                  <a:pt x="148" y="160"/>
                </a:lnTo>
                <a:lnTo>
                  <a:pt x="148" y="163"/>
                </a:lnTo>
                <a:lnTo>
                  <a:pt x="147" y="164"/>
                </a:lnTo>
                <a:lnTo>
                  <a:pt x="144" y="166"/>
                </a:lnTo>
                <a:lnTo>
                  <a:pt x="134" y="169"/>
                </a:lnTo>
                <a:lnTo>
                  <a:pt x="132" y="170"/>
                </a:lnTo>
                <a:lnTo>
                  <a:pt x="129" y="169"/>
                </a:lnTo>
                <a:lnTo>
                  <a:pt x="128" y="168"/>
                </a:lnTo>
                <a:lnTo>
                  <a:pt x="125" y="165"/>
                </a:lnTo>
                <a:lnTo>
                  <a:pt x="124" y="161"/>
                </a:lnTo>
                <a:lnTo>
                  <a:pt x="124" y="161"/>
                </a:lnTo>
                <a:lnTo>
                  <a:pt x="123" y="160"/>
                </a:lnTo>
                <a:lnTo>
                  <a:pt x="120" y="160"/>
                </a:lnTo>
                <a:lnTo>
                  <a:pt x="120" y="160"/>
                </a:lnTo>
                <a:lnTo>
                  <a:pt x="119" y="161"/>
                </a:lnTo>
                <a:lnTo>
                  <a:pt x="118" y="160"/>
                </a:lnTo>
                <a:lnTo>
                  <a:pt x="116" y="159"/>
                </a:lnTo>
                <a:lnTo>
                  <a:pt x="93" y="100"/>
                </a:lnTo>
                <a:lnTo>
                  <a:pt x="91" y="97"/>
                </a:lnTo>
                <a:lnTo>
                  <a:pt x="89" y="96"/>
                </a:lnTo>
                <a:lnTo>
                  <a:pt x="87" y="96"/>
                </a:lnTo>
                <a:lnTo>
                  <a:pt x="84" y="97"/>
                </a:lnTo>
                <a:lnTo>
                  <a:pt x="70" y="108"/>
                </a:lnTo>
                <a:lnTo>
                  <a:pt x="60" y="120"/>
                </a:lnTo>
                <a:lnTo>
                  <a:pt x="52" y="136"/>
                </a:lnTo>
                <a:lnTo>
                  <a:pt x="51" y="140"/>
                </a:lnTo>
                <a:lnTo>
                  <a:pt x="52" y="145"/>
                </a:lnTo>
                <a:lnTo>
                  <a:pt x="55" y="151"/>
                </a:lnTo>
                <a:lnTo>
                  <a:pt x="55" y="157"/>
                </a:lnTo>
                <a:lnTo>
                  <a:pt x="55" y="164"/>
                </a:lnTo>
                <a:lnTo>
                  <a:pt x="52" y="170"/>
                </a:lnTo>
                <a:lnTo>
                  <a:pt x="49" y="175"/>
                </a:lnTo>
                <a:lnTo>
                  <a:pt x="47" y="178"/>
                </a:lnTo>
                <a:lnTo>
                  <a:pt x="46" y="180"/>
                </a:lnTo>
                <a:lnTo>
                  <a:pt x="46" y="184"/>
                </a:lnTo>
                <a:lnTo>
                  <a:pt x="51" y="201"/>
                </a:lnTo>
                <a:lnTo>
                  <a:pt x="59" y="216"/>
                </a:lnTo>
                <a:lnTo>
                  <a:pt x="69" y="230"/>
                </a:lnTo>
                <a:lnTo>
                  <a:pt x="83" y="242"/>
                </a:lnTo>
                <a:lnTo>
                  <a:pt x="87" y="243"/>
                </a:lnTo>
                <a:lnTo>
                  <a:pt x="89" y="244"/>
                </a:lnTo>
                <a:lnTo>
                  <a:pt x="181" y="244"/>
                </a:lnTo>
                <a:lnTo>
                  <a:pt x="185" y="244"/>
                </a:lnTo>
                <a:lnTo>
                  <a:pt x="189" y="247"/>
                </a:lnTo>
                <a:lnTo>
                  <a:pt x="192" y="251"/>
                </a:lnTo>
                <a:lnTo>
                  <a:pt x="193" y="256"/>
                </a:lnTo>
                <a:lnTo>
                  <a:pt x="193" y="265"/>
                </a:lnTo>
                <a:lnTo>
                  <a:pt x="192" y="270"/>
                </a:lnTo>
                <a:lnTo>
                  <a:pt x="189" y="274"/>
                </a:lnTo>
                <a:lnTo>
                  <a:pt x="185" y="276"/>
                </a:lnTo>
                <a:lnTo>
                  <a:pt x="181" y="276"/>
                </a:lnTo>
                <a:lnTo>
                  <a:pt x="22" y="276"/>
                </a:lnTo>
                <a:lnTo>
                  <a:pt x="18" y="276"/>
                </a:lnTo>
                <a:lnTo>
                  <a:pt x="14" y="274"/>
                </a:lnTo>
                <a:lnTo>
                  <a:pt x="12" y="270"/>
                </a:lnTo>
                <a:lnTo>
                  <a:pt x="10" y="265"/>
                </a:lnTo>
                <a:lnTo>
                  <a:pt x="10" y="256"/>
                </a:lnTo>
                <a:lnTo>
                  <a:pt x="12" y="251"/>
                </a:lnTo>
                <a:lnTo>
                  <a:pt x="14" y="247"/>
                </a:lnTo>
                <a:lnTo>
                  <a:pt x="18" y="244"/>
                </a:lnTo>
                <a:lnTo>
                  <a:pt x="22" y="244"/>
                </a:lnTo>
                <a:lnTo>
                  <a:pt x="24" y="244"/>
                </a:lnTo>
                <a:lnTo>
                  <a:pt x="27" y="243"/>
                </a:lnTo>
                <a:lnTo>
                  <a:pt x="29" y="241"/>
                </a:lnTo>
                <a:lnTo>
                  <a:pt x="29" y="238"/>
                </a:lnTo>
                <a:lnTo>
                  <a:pt x="28" y="235"/>
                </a:lnTo>
                <a:lnTo>
                  <a:pt x="17" y="210"/>
                </a:lnTo>
                <a:lnTo>
                  <a:pt x="10" y="183"/>
                </a:lnTo>
                <a:lnTo>
                  <a:pt x="9" y="179"/>
                </a:lnTo>
                <a:lnTo>
                  <a:pt x="8" y="177"/>
                </a:lnTo>
                <a:lnTo>
                  <a:pt x="4" y="170"/>
                </a:lnTo>
                <a:lnTo>
                  <a:pt x="0" y="164"/>
                </a:lnTo>
                <a:lnTo>
                  <a:pt x="0" y="157"/>
                </a:lnTo>
                <a:lnTo>
                  <a:pt x="3" y="143"/>
                </a:lnTo>
                <a:lnTo>
                  <a:pt x="13" y="133"/>
                </a:lnTo>
                <a:lnTo>
                  <a:pt x="15" y="131"/>
                </a:lnTo>
                <a:lnTo>
                  <a:pt x="17" y="128"/>
                </a:lnTo>
                <a:lnTo>
                  <a:pt x="27" y="109"/>
                </a:lnTo>
                <a:lnTo>
                  <a:pt x="38" y="91"/>
                </a:lnTo>
                <a:lnTo>
                  <a:pt x="54" y="76"/>
                </a:lnTo>
                <a:lnTo>
                  <a:pt x="73" y="63"/>
                </a:lnTo>
                <a:lnTo>
                  <a:pt x="75" y="62"/>
                </a:lnTo>
                <a:lnTo>
                  <a:pt x="75" y="59"/>
                </a:lnTo>
                <a:lnTo>
                  <a:pt x="75" y="57"/>
                </a:lnTo>
                <a:lnTo>
                  <a:pt x="65" y="31"/>
                </a:lnTo>
                <a:lnTo>
                  <a:pt x="65" y="30"/>
                </a:lnTo>
                <a:lnTo>
                  <a:pt x="64" y="30"/>
                </a:lnTo>
                <a:lnTo>
                  <a:pt x="61" y="30"/>
                </a:lnTo>
                <a:lnTo>
                  <a:pt x="59" y="31"/>
                </a:lnTo>
                <a:lnTo>
                  <a:pt x="58" y="31"/>
                </a:lnTo>
                <a:lnTo>
                  <a:pt x="56" y="31"/>
                </a:lnTo>
                <a:lnTo>
                  <a:pt x="55" y="30"/>
                </a:lnTo>
                <a:lnTo>
                  <a:pt x="52" y="22"/>
                </a:lnTo>
                <a:lnTo>
                  <a:pt x="52" y="20"/>
                </a:lnTo>
                <a:lnTo>
                  <a:pt x="52" y="18"/>
                </a:lnTo>
                <a:lnTo>
                  <a:pt x="54" y="18"/>
                </a:lnTo>
                <a:lnTo>
                  <a:pt x="59" y="16"/>
                </a:lnTo>
                <a:lnTo>
                  <a:pt x="93" y="2"/>
                </a:lnTo>
                <a:lnTo>
                  <a:pt x="98" y="0"/>
                </a:lnTo>
                <a:lnTo>
                  <a:pt x="101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2" name="Freeform 387"/>
          <p:cNvSpPr>
            <a:spLocks noEditPoints="1"/>
          </p:cNvSpPr>
          <p:nvPr/>
        </p:nvSpPr>
        <p:spPr bwMode="auto">
          <a:xfrm>
            <a:off x="2470480" y="4291615"/>
            <a:ext cx="451767" cy="598230"/>
          </a:xfrm>
          <a:custGeom>
            <a:avLst/>
            <a:gdLst>
              <a:gd name="T0" fmla="*/ 68 w 219"/>
              <a:gd name="T1" fmla="*/ 188 h 290"/>
              <a:gd name="T2" fmla="*/ 108 w 219"/>
              <a:gd name="T3" fmla="*/ 177 h 290"/>
              <a:gd name="T4" fmla="*/ 114 w 219"/>
              <a:gd name="T5" fmla="*/ 174 h 290"/>
              <a:gd name="T6" fmla="*/ 168 w 219"/>
              <a:gd name="T7" fmla="*/ 174 h 290"/>
              <a:gd name="T8" fmla="*/ 52 w 219"/>
              <a:gd name="T9" fmla="*/ 172 h 290"/>
              <a:gd name="T10" fmla="*/ 100 w 219"/>
              <a:gd name="T11" fmla="*/ 170 h 290"/>
              <a:gd name="T12" fmla="*/ 52 w 219"/>
              <a:gd name="T13" fmla="*/ 117 h 290"/>
              <a:gd name="T14" fmla="*/ 44 w 219"/>
              <a:gd name="T15" fmla="*/ 168 h 290"/>
              <a:gd name="T16" fmla="*/ 53 w 219"/>
              <a:gd name="T17" fmla="*/ 118 h 290"/>
              <a:gd name="T18" fmla="*/ 89 w 219"/>
              <a:gd name="T19" fmla="*/ 138 h 290"/>
              <a:gd name="T20" fmla="*/ 137 w 219"/>
              <a:gd name="T21" fmla="*/ 145 h 290"/>
              <a:gd name="T22" fmla="*/ 150 w 219"/>
              <a:gd name="T23" fmla="*/ 141 h 290"/>
              <a:gd name="T24" fmla="*/ 175 w 219"/>
              <a:gd name="T25" fmla="*/ 169 h 290"/>
              <a:gd name="T26" fmla="*/ 172 w 219"/>
              <a:gd name="T27" fmla="*/ 114 h 290"/>
              <a:gd name="T28" fmla="*/ 31 w 219"/>
              <a:gd name="T29" fmla="*/ 152 h 290"/>
              <a:gd name="T30" fmla="*/ 43 w 219"/>
              <a:gd name="T31" fmla="*/ 112 h 290"/>
              <a:gd name="T32" fmla="*/ 115 w 219"/>
              <a:gd name="T33" fmla="*/ 109 h 290"/>
              <a:gd name="T34" fmla="*/ 164 w 219"/>
              <a:gd name="T35" fmla="*/ 112 h 290"/>
              <a:gd name="T36" fmla="*/ 73 w 219"/>
              <a:gd name="T37" fmla="*/ 83 h 290"/>
              <a:gd name="T38" fmla="*/ 83 w 219"/>
              <a:gd name="T39" fmla="*/ 131 h 290"/>
              <a:gd name="T40" fmla="*/ 77 w 219"/>
              <a:gd name="T41" fmla="*/ 82 h 290"/>
              <a:gd name="T42" fmla="*/ 175 w 219"/>
              <a:gd name="T43" fmla="*/ 108 h 290"/>
              <a:gd name="T44" fmla="*/ 196 w 219"/>
              <a:gd name="T45" fmla="*/ 90 h 290"/>
              <a:gd name="T46" fmla="*/ 82 w 219"/>
              <a:gd name="T47" fmla="*/ 77 h 290"/>
              <a:gd name="T48" fmla="*/ 129 w 219"/>
              <a:gd name="T49" fmla="*/ 85 h 290"/>
              <a:gd name="T50" fmla="*/ 174 w 219"/>
              <a:gd name="T51" fmla="*/ 51 h 290"/>
              <a:gd name="T52" fmla="*/ 156 w 219"/>
              <a:gd name="T53" fmla="*/ 96 h 290"/>
              <a:gd name="T54" fmla="*/ 178 w 219"/>
              <a:gd name="T55" fmla="*/ 77 h 290"/>
              <a:gd name="T56" fmla="*/ 43 w 219"/>
              <a:gd name="T57" fmla="*/ 51 h 290"/>
              <a:gd name="T58" fmla="*/ 49 w 219"/>
              <a:gd name="T59" fmla="*/ 104 h 290"/>
              <a:gd name="T60" fmla="*/ 184 w 219"/>
              <a:gd name="T61" fmla="*/ 41 h 290"/>
              <a:gd name="T62" fmla="*/ 202 w 219"/>
              <a:gd name="T63" fmla="*/ 89 h 290"/>
              <a:gd name="T64" fmla="*/ 112 w 219"/>
              <a:gd name="T65" fmla="*/ 205 h 290"/>
              <a:gd name="T66" fmla="*/ 41 w 219"/>
              <a:gd name="T67" fmla="*/ 183 h 290"/>
              <a:gd name="T68" fmla="*/ 137 w 219"/>
              <a:gd name="T69" fmla="*/ 209 h 290"/>
              <a:gd name="T70" fmla="*/ 201 w 219"/>
              <a:gd name="T71" fmla="*/ 64 h 290"/>
              <a:gd name="T72" fmla="*/ 118 w 219"/>
              <a:gd name="T73" fmla="*/ 49 h 290"/>
              <a:gd name="T74" fmla="*/ 138 w 219"/>
              <a:gd name="T75" fmla="*/ 76 h 290"/>
              <a:gd name="T76" fmla="*/ 92 w 219"/>
              <a:gd name="T77" fmla="*/ 23 h 290"/>
              <a:gd name="T78" fmla="*/ 75 w 219"/>
              <a:gd name="T79" fmla="*/ 71 h 290"/>
              <a:gd name="T80" fmla="*/ 95 w 219"/>
              <a:gd name="T81" fmla="*/ 23 h 290"/>
              <a:gd name="T82" fmla="*/ 110 w 219"/>
              <a:gd name="T83" fmla="*/ 43 h 290"/>
              <a:gd name="T84" fmla="*/ 151 w 219"/>
              <a:gd name="T85" fmla="*/ 32 h 290"/>
              <a:gd name="T86" fmla="*/ 219 w 219"/>
              <a:gd name="T87" fmla="*/ 12 h 290"/>
              <a:gd name="T88" fmla="*/ 195 w 219"/>
              <a:gd name="T89" fmla="*/ 30 h 290"/>
              <a:gd name="T90" fmla="*/ 219 w 219"/>
              <a:gd name="T91" fmla="*/ 101 h 290"/>
              <a:gd name="T92" fmla="*/ 118 w 219"/>
              <a:gd name="T93" fmla="*/ 219 h 290"/>
              <a:gd name="T94" fmla="*/ 126 w 219"/>
              <a:gd name="T95" fmla="*/ 243 h 290"/>
              <a:gd name="T96" fmla="*/ 118 w 219"/>
              <a:gd name="T97" fmla="*/ 266 h 290"/>
              <a:gd name="T98" fmla="*/ 183 w 219"/>
              <a:gd name="T99" fmla="*/ 290 h 290"/>
              <a:gd name="T100" fmla="*/ 77 w 219"/>
              <a:gd name="T101" fmla="*/ 269 h 290"/>
              <a:gd name="T102" fmla="*/ 95 w 219"/>
              <a:gd name="T103" fmla="*/ 251 h 290"/>
              <a:gd name="T104" fmla="*/ 103 w 219"/>
              <a:gd name="T105" fmla="*/ 220 h 290"/>
              <a:gd name="T106" fmla="*/ 30 w 219"/>
              <a:gd name="T107" fmla="*/ 193 h 290"/>
              <a:gd name="T108" fmla="*/ 20 w 219"/>
              <a:gd name="T109" fmla="*/ 219 h 290"/>
              <a:gd name="T110" fmla="*/ 13 w 219"/>
              <a:gd name="T111" fmla="*/ 188 h 290"/>
              <a:gd name="T112" fmla="*/ 37 w 219"/>
              <a:gd name="T113" fmla="*/ 173 h 290"/>
              <a:gd name="T114" fmla="*/ 62 w 219"/>
              <a:gd name="T115" fmla="*/ 27 h 290"/>
              <a:gd name="T116" fmla="*/ 177 w 219"/>
              <a:gd name="T117" fmla="*/ 39 h 290"/>
              <a:gd name="T118" fmla="*/ 192 w 219"/>
              <a:gd name="T119" fmla="*/ 6 h 2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19" h="290">
                <a:moveTo>
                  <a:pt x="106" y="175"/>
                </a:moveTo>
                <a:lnTo>
                  <a:pt x="104" y="175"/>
                </a:lnTo>
                <a:lnTo>
                  <a:pt x="87" y="183"/>
                </a:lnTo>
                <a:lnTo>
                  <a:pt x="68" y="187"/>
                </a:lnTo>
                <a:lnTo>
                  <a:pt x="68" y="187"/>
                </a:lnTo>
                <a:lnTo>
                  <a:pt x="67" y="188"/>
                </a:lnTo>
                <a:lnTo>
                  <a:pt x="68" y="188"/>
                </a:lnTo>
                <a:lnTo>
                  <a:pt x="90" y="196"/>
                </a:lnTo>
                <a:lnTo>
                  <a:pt x="113" y="198"/>
                </a:lnTo>
                <a:lnTo>
                  <a:pt x="114" y="198"/>
                </a:lnTo>
                <a:lnTo>
                  <a:pt x="115" y="196"/>
                </a:lnTo>
                <a:lnTo>
                  <a:pt x="115" y="195"/>
                </a:lnTo>
                <a:lnTo>
                  <a:pt x="113" y="186"/>
                </a:lnTo>
                <a:lnTo>
                  <a:pt x="108" y="177"/>
                </a:lnTo>
                <a:lnTo>
                  <a:pt x="108" y="177"/>
                </a:lnTo>
                <a:lnTo>
                  <a:pt x="106" y="175"/>
                </a:lnTo>
                <a:close/>
                <a:moveTo>
                  <a:pt x="142" y="150"/>
                </a:moveTo>
                <a:lnTo>
                  <a:pt x="141" y="150"/>
                </a:lnTo>
                <a:lnTo>
                  <a:pt x="115" y="170"/>
                </a:lnTo>
                <a:lnTo>
                  <a:pt x="114" y="172"/>
                </a:lnTo>
                <a:lnTo>
                  <a:pt x="114" y="174"/>
                </a:lnTo>
                <a:lnTo>
                  <a:pt x="123" y="195"/>
                </a:lnTo>
                <a:lnTo>
                  <a:pt x="124" y="197"/>
                </a:lnTo>
                <a:lnTo>
                  <a:pt x="126" y="197"/>
                </a:lnTo>
                <a:lnTo>
                  <a:pt x="147" y="189"/>
                </a:lnTo>
                <a:lnTo>
                  <a:pt x="168" y="177"/>
                </a:lnTo>
                <a:lnTo>
                  <a:pt x="168" y="175"/>
                </a:lnTo>
                <a:lnTo>
                  <a:pt x="168" y="174"/>
                </a:lnTo>
                <a:lnTo>
                  <a:pt x="168" y="173"/>
                </a:lnTo>
                <a:lnTo>
                  <a:pt x="145" y="150"/>
                </a:lnTo>
                <a:lnTo>
                  <a:pt x="143" y="150"/>
                </a:lnTo>
                <a:lnTo>
                  <a:pt x="142" y="150"/>
                </a:lnTo>
                <a:close/>
                <a:moveTo>
                  <a:pt x="81" y="143"/>
                </a:moveTo>
                <a:lnTo>
                  <a:pt x="80" y="143"/>
                </a:lnTo>
                <a:lnTo>
                  <a:pt x="52" y="172"/>
                </a:lnTo>
                <a:lnTo>
                  <a:pt x="52" y="174"/>
                </a:lnTo>
                <a:lnTo>
                  <a:pt x="52" y="175"/>
                </a:lnTo>
                <a:lnTo>
                  <a:pt x="53" y="177"/>
                </a:lnTo>
                <a:lnTo>
                  <a:pt x="64" y="179"/>
                </a:lnTo>
                <a:lnTo>
                  <a:pt x="77" y="179"/>
                </a:lnTo>
                <a:lnTo>
                  <a:pt x="90" y="175"/>
                </a:lnTo>
                <a:lnTo>
                  <a:pt x="100" y="170"/>
                </a:lnTo>
                <a:lnTo>
                  <a:pt x="101" y="169"/>
                </a:lnTo>
                <a:lnTo>
                  <a:pt x="103" y="168"/>
                </a:lnTo>
                <a:lnTo>
                  <a:pt x="101" y="166"/>
                </a:lnTo>
                <a:lnTo>
                  <a:pt x="85" y="143"/>
                </a:lnTo>
                <a:lnTo>
                  <a:pt x="83" y="143"/>
                </a:lnTo>
                <a:lnTo>
                  <a:pt x="81" y="143"/>
                </a:lnTo>
                <a:close/>
                <a:moveTo>
                  <a:pt x="52" y="117"/>
                </a:moveTo>
                <a:lnTo>
                  <a:pt x="50" y="118"/>
                </a:lnTo>
                <a:lnTo>
                  <a:pt x="49" y="119"/>
                </a:lnTo>
                <a:lnTo>
                  <a:pt x="44" y="129"/>
                </a:lnTo>
                <a:lnTo>
                  <a:pt x="40" y="142"/>
                </a:lnTo>
                <a:lnTo>
                  <a:pt x="40" y="155"/>
                </a:lnTo>
                <a:lnTo>
                  <a:pt x="43" y="166"/>
                </a:lnTo>
                <a:lnTo>
                  <a:pt x="44" y="168"/>
                </a:lnTo>
                <a:lnTo>
                  <a:pt x="45" y="168"/>
                </a:lnTo>
                <a:lnTo>
                  <a:pt x="48" y="168"/>
                </a:lnTo>
                <a:lnTo>
                  <a:pt x="76" y="140"/>
                </a:lnTo>
                <a:lnTo>
                  <a:pt x="76" y="138"/>
                </a:lnTo>
                <a:lnTo>
                  <a:pt x="76" y="136"/>
                </a:lnTo>
                <a:lnTo>
                  <a:pt x="76" y="135"/>
                </a:lnTo>
                <a:lnTo>
                  <a:pt x="53" y="118"/>
                </a:lnTo>
                <a:lnTo>
                  <a:pt x="52" y="117"/>
                </a:lnTo>
                <a:close/>
                <a:moveTo>
                  <a:pt x="110" y="115"/>
                </a:moveTo>
                <a:lnTo>
                  <a:pt x="109" y="115"/>
                </a:lnTo>
                <a:lnTo>
                  <a:pt x="108" y="117"/>
                </a:lnTo>
                <a:lnTo>
                  <a:pt x="89" y="135"/>
                </a:lnTo>
                <a:lnTo>
                  <a:pt x="89" y="136"/>
                </a:lnTo>
                <a:lnTo>
                  <a:pt x="89" y="138"/>
                </a:lnTo>
                <a:lnTo>
                  <a:pt x="89" y="140"/>
                </a:lnTo>
                <a:lnTo>
                  <a:pt x="108" y="164"/>
                </a:lnTo>
                <a:lnTo>
                  <a:pt x="109" y="164"/>
                </a:lnTo>
                <a:lnTo>
                  <a:pt x="110" y="165"/>
                </a:lnTo>
                <a:lnTo>
                  <a:pt x="112" y="164"/>
                </a:lnTo>
                <a:lnTo>
                  <a:pt x="136" y="146"/>
                </a:lnTo>
                <a:lnTo>
                  <a:pt x="137" y="145"/>
                </a:lnTo>
                <a:lnTo>
                  <a:pt x="137" y="142"/>
                </a:lnTo>
                <a:lnTo>
                  <a:pt x="136" y="141"/>
                </a:lnTo>
                <a:lnTo>
                  <a:pt x="112" y="117"/>
                </a:lnTo>
                <a:lnTo>
                  <a:pt x="110" y="115"/>
                </a:lnTo>
                <a:close/>
                <a:moveTo>
                  <a:pt x="172" y="114"/>
                </a:moveTo>
                <a:lnTo>
                  <a:pt x="169" y="115"/>
                </a:lnTo>
                <a:lnTo>
                  <a:pt x="150" y="141"/>
                </a:lnTo>
                <a:lnTo>
                  <a:pt x="149" y="142"/>
                </a:lnTo>
                <a:lnTo>
                  <a:pt x="149" y="145"/>
                </a:lnTo>
                <a:lnTo>
                  <a:pt x="150" y="146"/>
                </a:lnTo>
                <a:lnTo>
                  <a:pt x="172" y="168"/>
                </a:lnTo>
                <a:lnTo>
                  <a:pt x="173" y="169"/>
                </a:lnTo>
                <a:lnTo>
                  <a:pt x="174" y="169"/>
                </a:lnTo>
                <a:lnTo>
                  <a:pt x="175" y="169"/>
                </a:lnTo>
                <a:lnTo>
                  <a:pt x="177" y="168"/>
                </a:lnTo>
                <a:lnTo>
                  <a:pt x="189" y="149"/>
                </a:lnTo>
                <a:lnTo>
                  <a:pt x="196" y="127"/>
                </a:lnTo>
                <a:lnTo>
                  <a:pt x="196" y="124"/>
                </a:lnTo>
                <a:lnTo>
                  <a:pt x="195" y="123"/>
                </a:lnTo>
                <a:lnTo>
                  <a:pt x="173" y="114"/>
                </a:lnTo>
                <a:lnTo>
                  <a:pt x="172" y="114"/>
                </a:lnTo>
                <a:close/>
                <a:moveTo>
                  <a:pt x="25" y="104"/>
                </a:moveTo>
                <a:lnTo>
                  <a:pt x="23" y="104"/>
                </a:lnTo>
                <a:lnTo>
                  <a:pt x="21" y="105"/>
                </a:lnTo>
                <a:lnTo>
                  <a:pt x="21" y="106"/>
                </a:lnTo>
                <a:lnTo>
                  <a:pt x="23" y="129"/>
                </a:lnTo>
                <a:lnTo>
                  <a:pt x="31" y="151"/>
                </a:lnTo>
                <a:lnTo>
                  <a:pt x="31" y="152"/>
                </a:lnTo>
                <a:lnTo>
                  <a:pt x="32" y="151"/>
                </a:lnTo>
                <a:lnTo>
                  <a:pt x="32" y="151"/>
                </a:lnTo>
                <a:lnTo>
                  <a:pt x="36" y="132"/>
                </a:lnTo>
                <a:lnTo>
                  <a:pt x="44" y="115"/>
                </a:lnTo>
                <a:lnTo>
                  <a:pt x="44" y="113"/>
                </a:lnTo>
                <a:lnTo>
                  <a:pt x="43" y="112"/>
                </a:lnTo>
                <a:lnTo>
                  <a:pt x="43" y="112"/>
                </a:lnTo>
                <a:lnTo>
                  <a:pt x="34" y="106"/>
                </a:lnTo>
                <a:lnTo>
                  <a:pt x="25" y="104"/>
                </a:lnTo>
                <a:close/>
                <a:moveTo>
                  <a:pt x="137" y="89"/>
                </a:moveTo>
                <a:lnTo>
                  <a:pt x="136" y="89"/>
                </a:lnTo>
                <a:lnTo>
                  <a:pt x="135" y="90"/>
                </a:lnTo>
                <a:lnTo>
                  <a:pt x="117" y="108"/>
                </a:lnTo>
                <a:lnTo>
                  <a:pt x="115" y="109"/>
                </a:lnTo>
                <a:lnTo>
                  <a:pt x="115" y="110"/>
                </a:lnTo>
                <a:lnTo>
                  <a:pt x="117" y="112"/>
                </a:lnTo>
                <a:lnTo>
                  <a:pt x="141" y="137"/>
                </a:lnTo>
                <a:lnTo>
                  <a:pt x="142" y="137"/>
                </a:lnTo>
                <a:lnTo>
                  <a:pt x="145" y="137"/>
                </a:lnTo>
                <a:lnTo>
                  <a:pt x="164" y="113"/>
                </a:lnTo>
                <a:lnTo>
                  <a:pt x="164" y="112"/>
                </a:lnTo>
                <a:lnTo>
                  <a:pt x="164" y="109"/>
                </a:lnTo>
                <a:lnTo>
                  <a:pt x="163" y="109"/>
                </a:lnTo>
                <a:lnTo>
                  <a:pt x="138" y="90"/>
                </a:lnTo>
                <a:lnTo>
                  <a:pt x="137" y="89"/>
                </a:lnTo>
                <a:close/>
                <a:moveTo>
                  <a:pt x="77" y="82"/>
                </a:moveTo>
                <a:lnTo>
                  <a:pt x="75" y="82"/>
                </a:lnTo>
                <a:lnTo>
                  <a:pt x="73" y="83"/>
                </a:lnTo>
                <a:lnTo>
                  <a:pt x="55" y="108"/>
                </a:lnTo>
                <a:lnTo>
                  <a:pt x="54" y="109"/>
                </a:lnTo>
                <a:lnTo>
                  <a:pt x="55" y="110"/>
                </a:lnTo>
                <a:lnTo>
                  <a:pt x="55" y="112"/>
                </a:lnTo>
                <a:lnTo>
                  <a:pt x="80" y="131"/>
                </a:lnTo>
                <a:lnTo>
                  <a:pt x="81" y="131"/>
                </a:lnTo>
                <a:lnTo>
                  <a:pt x="83" y="131"/>
                </a:lnTo>
                <a:lnTo>
                  <a:pt x="85" y="131"/>
                </a:lnTo>
                <a:lnTo>
                  <a:pt x="103" y="112"/>
                </a:lnTo>
                <a:lnTo>
                  <a:pt x="104" y="110"/>
                </a:lnTo>
                <a:lnTo>
                  <a:pt x="104" y="109"/>
                </a:lnTo>
                <a:lnTo>
                  <a:pt x="103" y="108"/>
                </a:lnTo>
                <a:lnTo>
                  <a:pt x="78" y="83"/>
                </a:lnTo>
                <a:lnTo>
                  <a:pt x="77" y="82"/>
                </a:lnTo>
                <a:close/>
                <a:moveTo>
                  <a:pt x="187" y="68"/>
                </a:moveTo>
                <a:lnTo>
                  <a:pt x="186" y="68"/>
                </a:lnTo>
                <a:lnTo>
                  <a:pt x="186" y="69"/>
                </a:lnTo>
                <a:lnTo>
                  <a:pt x="183" y="87"/>
                </a:lnTo>
                <a:lnTo>
                  <a:pt x="175" y="105"/>
                </a:lnTo>
                <a:lnTo>
                  <a:pt x="175" y="106"/>
                </a:lnTo>
                <a:lnTo>
                  <a:pt x="175" y="108"/>
                </a:lnTo>
                <a:lnTo>
                  <a:pt x="177" y="109"/>
                </a:lnTo>
                <a:lnTo>
                  <a:pt x="186" y="113"/>
                </a:lnTo>
                <a:lnTo>
                  <a:pt x="195" y="117"/>
                </a:lnTo>
                <a:lnTo>
                  <a:pt x="196" y="117"/>
                </a:lnTo>
                <a:lnTo>
                  <a:pt x="197" y="115"/>
                </a:lnTo>
                <a:lnTo>
                  <a:pt x="197" y="114"/>
                </a:lnTo>
                <a:lnTo>
                  <a:pt x="196" y="90"/>
                </a:lnTo>
                <a:lnTo>
                  <a:pt x="187" y="68"/>
                </a:lnTo>
                <a:lnTo>
                  <a:pt x="187" y="68"/>
                </a:lnTo>
                <a:close/>
                <a:moveTo>
                  <a:pt x="108" y="55"/>
                </a:moveTo>
                <a:lnTo>
                  <a:pt x="106" y="55"/>
                </a:lnTo>
                <a:lnTo>
                  <a:pt x="82" y="74"/>
                </a:lnTo>
                <a:lnTo>
                  <a:pt x="82" y="76"/>
                </a:lnTo>
                <a:lnTo>
                  <a:pt x="82" y="77"/>
                </a:lnTo>
                <a:lnTo>
                  <a:pt x="82" y="77"/>
                </a:lnTo>
                <a:lnTo>
                  <a:pt x="82" y="78"/>
                </a:lnTo>
                <a:lnTo>
                  <a:pt x="108" y="103"/>
                </a:lnTo>
                <a:lnTo>
                  <a:pt x="109" y="104"/>
                </a:lnTo>
                <a:lnTo>
                  <a:pt x="110" y="104"/>
                </a:lnTo>
                <a:lnTo>
                  <a:pt x="112" y="103"/>
                </a:lnTo>
                <a:lnTo>
                  <a:pt x="129" y="85"/>
                </a:lnTo>
                <a:lnTo>
                  <a:pt x="131" y="83"/>
                </a:lnTo>
                <a:lnTo>
                  <a:pt x="131" y="82"/>
                </a:lnTo>
                <a:lnTo>
                  <a:pt x="129" y="81"/>
                </a:lnTo>
                <a:lnTo>
                  <a:pt x="110" y="57"/>
                </a:lnTo>
                <a:lnTo>
                  <a:pt x="109" y="55"/>
                </a:lnTo>
                <a:lnTo>
                  <a:pt x="108" y="55"/>
                </a:lnTo>
                <a:close/>
                <a:moveTo>
                  <a:pt x="174" y="51"/>
                </a:moveTo>
                <a:lnTo>
                  <a:pt x="173" y="51"/>
                </a:lnTo>
                <a:lnTo>
                  <a:pt x="172" y="53"/>
                </a:lnTo>
                <a:lnTo>
                  <a:pt x="143" y="81"/>
                </a:lnTo>
                <a:lnTo>
                  <a:pt x="142" y="83"/>
                </a:lnTo>
                <a:lnTo>
                  <a:pt x="145" y="86"/>
                </a:lnTo>
                <a:lnTo>
                  <a:pt x="150" y="91"/>
                </a:lnTo>
                <a:lnTo>
                  <a:pt x="156" y="96"/>
                </a:lnTo>
                <a:lnTo>
                  <a:pt x="161" y="100"/>
                </a:lnTo>
                <a:lnTo>
                  <a:pt x="165" y="103"/>
                </a:lnTo>
                <a:lnTo>
                  <a:pt x="166" y="103"/>
                </a:lnTo>
                <a:lnTo>
                  <a:pt x="169" y="103"/>
                </a:lnTo>
                <a:lnTo>
                  <a:pt x="170" y="101"/>
                </a:lnTo>
                <a:lnTo>
                  <a:pt x="174" y="90"/>
                </a:lnTo>
                <a:lnTo>
                  <a:pt x="178" y="77"/>
                </a:lnTo>
                <a:lnTo>
                  <a:pt x="179" y="64"/>
                </a:lnTo>
                <a:lnTo>
                  <a:pt x="177" y="53"/>
                </a:lnTo>
                <a:lnTo>
                  <a:pt x="175" y="53"/>
                </a:lnTo>
                <a:lnTo>
                  <a:pt x="174" y="51"/>
                </a:lnTo>
                <a:close/>
                <a:moveTo>
                  <a:pt x="45" y="51"/>
                </a:moveTo>
                <a:lnTo>
                  <a:pt x="44" y="51"/>
                </a:lnTo>
                <a:lnTo>
                  <a:pt x="43" y="51"/>
                </a:lnTo>
                <a:lnTo>
                  <a:pt x="30" y="72"/>
                </a:lnTo>
                <a:lnTo>
                  <a:pt x="22" y="94"/>
                </a:lnTo>
                <a:lnTo>
                  <a:pt x="22" y="95"/>
                </a:lnTo>
                <a:lnTo>
                  <a:pt x="25" y="96"/>
                </a:lnTo>
                <a:lnTo>
                  <a:pt x="45" y="105"/>
                </a:lnTo>
                <a:lnTo>
                  <a:pt x="48" y="105"/>
                </a:lnTo>
                <a:lnTo>
                  <a:pt x="49" y="104"/>
                </a:lnTo>
                <a:lnTo>
                  <a:pt x="69" y="78"/>
                </a:lnTo>
                <a:lnTo>
                  <a:pt x="69" y="77"/>
                </a:lnTo>
                <a:lnTo>
                  <a:pt x="69" y="76"/>
                </a:lnTo>
                <a:lnTo>
                  <a:pt x="69" y="74"/>
                </a:lnTo>
                <a:lnTo>
                  <a:pt x="46" y="51"/>
                </a:lnTo>
                <a:lnTo>
                  <a:pt x="45" y="51"/>
                </a:lnTo>
                <a:close/>
                <a:moveTo>
                  <a:pt x="184" y="41"/>
                </a:moveTo>
                <a:lnTo>
                  <a:pt x="183" y="41"/>
                </a:lnTo>
                <a:lnTo>
                  <a:pt x="182" y="43"/>
                </a:lnTo>
                <a:lnTo>
                  <a:pt x="181" y="43"/>
                </a:lnTo>
                <a:lnTo>
                  <a:pt x="181" y="45"/>
                </a:lnTo>
                <a:lnTo>
                  <a:pt x="181" y="48"/>
                </a:lnTo>
                <a:lnTo>
                  <a:pt x="195" y="67"/>
                </a:lnTo>
                <a:lnTo>
                  <a:pt x="202" y="89"/>
                </a:lnTo>
                <a:lnTo>
                  <a:pt x="205" y="112"/>
                </a:lnTo>
                <a:lnTo>
                  <a:pt x="201" y="135"/>
                </a:lnTo>
                <a:lnTo>
                  <a:pt x="192" y="158"/>
                </a:lnTo>
                <a:lnTo>
                  <a:pt x="177" y="177"/>
                </a:lnTo>
                <a:lnTo>
                  <a:pt x="158" y="192"/>
                </a:lnTo>
                <a:lnTo>
                  <a:pt x="136" y="201"/>
                </a:lnTo>
                <a:lnTo>
                  <a:pt x="112" y="205"/>
                </a:lnTo>
                <a:lnTo>
                  <a:pt x="89" y="203"/>
                </a:lnTo>
                <a:lnTo>
                  <a:pt x="67" y="195"/>
                </a:lnTo>
                <a:lnTo>
                  <a:pt x="46" y="182"/>
                </a:lnTo>
                <a:lnTo>
                  <a:pt x="44" y="181"/>
                </a:lnTo>
                <a:lnTo>
                  <a:pt x="43" y="182"/>
                </a:lnTo>
                <a:lnTo>
                  <a:pt x="41" y="183"/>
                </a:lnTo>
                <a:lnTo>
                  <a:pt x="41" y="183"/>
                </a:lnTo>
                <a:lnTo>
                  <a:pt x="40" y="184"/>
                </a:lnTo>
                <a:lnTo>
                  <a:pt x="41" y="186"/>
                </a:lnTo>
                <a:lnTo>
                  <a:pt x="41" y="187"/>
                </a:lnTo>
                <a:lnTo>
                  <a:pt x="63" y="201"/>
                </a:lnTo>
                <a:lnTo>
                  <a:pt x="87" y="210"/>
                </a:lnTo>
                <a:lnTo>
                  <a:pt x="113" y="212"/>
                </a:lnTo>
                <a:lnTo>
                  <a:pt x="137" y="209"/>
                </a:lnTo>
                <a:lnTo>
                  <a:pt x="160" y="198"/>
                </a:lnTo>
                <a:lnTo>
                  <a:pt x="182" y="182"/>
                </a:lnTo>
                <a:lnTo>
                  <a:pt x="198" y="161"/>
                </a:lnTo>
                <a:lnTo>
                  <a:pt x="207" y="138"/>
                </a:lnTo>
                <a:lnTo>
                  <a:pt x="211" y="113"/>
                </a:lnTo>
                <a:lnTo>
                  <a:pt x="209" y="89"/>
                </a:lnTo>
                <a:lnTo>
                  <a:pt x="201" y="64"/>
                </a:lnTo>
                <a:lnTo>
                  <a:pt x="186" y="43"/>
                </a:lnTo>
                <a:lnTo>
                  <a:pt x="186" y="41"/>
                </a:lnTo>
                <a:lnTo>
                  <a:pt x="184" y="41"/>
                </a:lnTo>
                <a:close/>
                <a:moveTo>
                  <a:pt x="155" y="40"/>
                </a:moveTo>
                <a:lnTo>
                  <a:pt x="142" y="41"/>
                </a:lnTo>
                <a:lnTo>
                  <a:pt x="129" y="45"/>
                </a:lnTo>
                <a:lnTo>
                  <a:pt x="118" y="49"/>
                </a:lnTo>
                <a:lnTo>
                  <a:pt x="117" y="50"/>
                </a:lnTo>
                <a:lnTo>
                  <a:pt x="117" y="53"/>
                </a:lnTo>
                <a:lnTo>
                  <a:pt x="117" y="54"/>
                </a:lnTo>
                <a:lnTo>
                  <a:pt x="135" y="76"/>
                </a:lnTo>
                <a:lnTo>
                  <a:pt x="136" y="77"/>
                </a:lnTo>
                <a:lnTo>
                  <a:pt x="137" y="77"/>
                </a:lnTo>
                <a:lnTo>
                  <a:pt x="138" y="76"/>
                </a:lnTo>
                <a:lnTo>
                  <a:pt x="166" y="48"/>
                </a:lnTo>
                <a:lnTo>
                  <a:pt x="168" y="46"/>
                </a:lnTo>
                <a:lnTo>
                  <a:pt x="168" y="45"/>
                </a:lnTo>
                <a:lnTo>
                  <a:pt x="166" y="44"/>
                </a:lnTo>
                <a:lnTo>
                  <a:pt x="166" y="43"/>
                </a:lnTo>
                <a:lnTo>
                  <a:pt x="155" y="40"/>
                </a:lnTo>
                <a:close/>
                <a:moveTo>
                  <a:pt x="92" y="23"/>
                </a:moveTo>
                <a:lnTo>
                  <a:pt x="71" y="30"/>
                </a:lnTo>
                <a:lnTo>
                  <a:pt x="52" y="43"/>
                </a:lnTo>
                <a:lnTo>
                  <a:pt x="50" y="44"/>
                </a:lnTo>
                <a:lnTo>
                  <a:pt x="50" y="46"/>
                </a:lnTo>
                <a:lnTo>
                  <a:pt x="52" y="48"/>
                </a:lnTo>
                <a:lnTo>
                  <a:pt x="73" y="69"/>
                </a:lnTo>
                <a:lnTo>
                  <a:pt x="75" y="71"/>
                </a:lnTo>
                <a:lnTo>
                  <a:pt x="77" y="71"/>
                </a:lnTo>
                <a:lnTo>
                  <a:pt x="78" y="69"/>
                </a:lnTo>
                <a:lnTo>
                  <a:pt x="104" y="50"/>
                </a:lnTo>
                <a:lnTo>
                  <a:pt x="105" y="48"/>
                </a:lnTo>
                <a:lnTo>
                  <a:pt x="105" y="46"/>
                </a:lnTo>
                <a:lnTo>
                  <a:pt x="96" y="25"/>
                </a:lnTo>
                <a:lnTo>
                  <a:pt x="95" y="23"/>
                </a:lnTo>
                <a:lnTo>
                  <a:pt x="92" y="23"/>
                </a:lnTo>
                <a:close/>
                <a:moveTo>
                  <a:pt x="105" y="22"/>
                </a:moveTo>
                <a:lnTo>
                  <a:pt x="104" y="22"/>
                </a:lnTo>
                <a:lnTo>
                  <a:pt x="103" y="23"/>
                </a:lnTo>
                <a:lnTo>
                  <a:pt x="103" y="25"/>
                </a:lnTo>
                <a:lnTo>
                  <a:pt x="106" y="34"/>
                </a:lnTo>
                <a:lnTo>
                  <a:pt x="110" y="43"/>
                </a:lnTo>
                <a:lnTo>
                  <a:pt x="112" y="44"/>
                </a:lnTo>
                <a:lnTo>
                  <a:pt x="113" y="44"/>
                </a:lnTo>
                <a:lnTo>
                  <a:pt x="114" y="44"/>
                </a:lnTo>
                <a:lnTo>
                  <a:pt x="132" y="36"/>
                </a:lnTo>
                <a:lnTo>
                  <a:pt x="150" y="34"/>
                </a:lnTo>
                <a:lnTo>
                  <a:pt x="151" y="34"/>
                </a:lnTo>
                <a:lnTo>
                  <a:pt x="151" y="32"/>
                </a:lnTo>
                <a:lnTo>
                  <a:pt x="151" y="32"/>
                </a:lnTo>
                <a:lnTo>
                  <a:pt x="129" y="23"/>
                </a:lnTo>
                <a:lnTo>
                  <a:pt x="105" y="22"/>
                </a:lnTo>
                <a:close/>
                <a:moveTo>
                  <a:pt x="198" y="0"/>
                </a:moveTo>
                <a:lnTo>
                  <a:pt x="207" y="0"/>
                </a:lnTo>
                <a:lnTo>
                  <a:pt x="214" y="6"/>
                </a:lnTo>
                <a:lnTo>
                  <a:pt x="219" y="12"/>
                </a:lnTo>
                <a:lnTo>
                  <a:pt x="219" y="21"/>
                </a:lnTo>
                <a:lnTo>
                  <a:pt x="214" y="27"/>
                </a:lnTo>
                <a:lnTo>
                  <a:pt x="210" y="31"/>
                </a:lnTo>
                <a:lnTo>
                  <a:pt x="206" y="32"/>
                </a:lnTo>
                <a:lnTo>
                  <a:pt x="201" y="32"/>
                </a:lnTo>
                <a:lnTo>
                  <a:pt x="196" y="31"/>
                </a:lnTo>
                <a:lnTo>
                  <a:pt x="195" y="30"/>
                </a:lnTo>
                <a:lnTo>
                  <a:pt x="193" y="31"/>
                </a:lnTo>
                <a:lnTo>
                  <a:pt x="191" y="34"/>
                </a:lnTo>
                <a:lnTo>
                  <a:pt x="189" y="35"/>
                </a:lnTo>
                <a:lnTo>
                  <a:pt x="191" y="37"/>
                </a:lnTo>
                <a:lnTo>
                  <a:pt x="205" y="57"/>
                </a:lnTo>
                <a:lnTo>
                  <a:pt x="214" y="78"/>
                </a:lnTo>
                <a:lnTo>
                  <a:pt x="219" y="101"/>
                </a:lnTo>
                <a:lnTo>
                  <a:pt x="218" y="124"/>
                </a:lnTo>
                <a:lnTo>
                  <a:pt x="212" y="147"/>
                </a:lnTo>
                <a:lnTo>
                  <a:pt x="202" y="168"/>
                </a:lnTo>
                <a:lnTo>
                  <a:pt x="187" y="187"/>
                </a:lnTo>
                <a:lnTo>
                  <a:pt x="165" y="203"/>
                </a:lnTo>
                <a:lnTo>
                  <a:pt x="142" y="214"/>
                </a:lnTo>
                <a:lnTo>
                  <a:pt x="118" y="219"/>
                </a:lnTo>
                <a:lnTo>
                  <a:pt x="115" y="220"/>
                </a:lnTo>
                <a:lnTo>
                  <a:pt x="115" y="221"/>
                </a:lnTo>
                <a:lnTo>
                  <a:pt x="115" y="225"/>
                </a:lnTo>
                <a:lnTo>
                  <a:pt x="115" y="228"/>
                </a:lnTo>
                <a:lnTo>
                  <a:pt x="117" y="228"/>
                </a:lnTo>
                <a:lnTo>
                  <a:pt x="123" y="234"/>
                </a:lnTo>
                <a:lnTo>
                  <a:pt x="126" y="243"/>
                </a:lnTo>
                <a:lnTo>
                  <a:pt x="123" y="251"/>
                </a:lnTo>
                <a:lnTo>
                  <a:pt x="117" y="257"/>
                </a:lnTo>
                <a:lnTo>
                  <a:pt x="115" y="257"/>
                </a:lnTo>
                <a:lnTo>
                  <a:pt x="115" y="260"/>
                </a:lnTo>
                <a:lnTo>
                  <a:pt x="115" y="264"/>
                </a:lnTo>
                <a:lnTo>
                  <a:pt x="115" y="265"/>
                </a:lnTo>
                <a:lnTo>
                  <a:pt x="118" y="266"/>
                </a:lnTo>
                <a:lnTo>
                  <a:pt x="141" y="269"/>
                </a:lnTo>
                <a:lnTo>
                  <a:pt x="164" y="275"/>
                </a:lnTo>
                <a:lnTo>
                  <a:pt x="184" y="285"/>
                </a:lnTo>
                <a:lnTo>
                  <a:pt x="186" y="287"/>
                </a:lnTo>
                <a:lnTo>
                  <a:pt x="186" y="288"/>
                </a:lnTo>
                <a:lnTo>
                  <a:pt x="184" y="290"/>
                </a:lnTo>
                <a:lnTo>
                  <a:pt x="183" y="290"/>
                </a:lnTo>
                <a:lnTo>
                  <a:pt x="35" y="290"/>
                </a:lnTo>
                <a:lnTo>
                  <a:pt x="34" y="290"/>
                </a:lnTo>
                <a:lnTo>
                  <a:pt x="32" y="288"/>
                </a:lnTo>
                <a:lnTo>
                  <a:pt x="32" y="287"/>
                </a:lnTo>
                <a:lnTo>
                  <a:pt x="34" y="285"/>
                </a:lnTo>
                <a:lnTo>
                  <a:pt x="55" y="275"/>
                </a:lnTo>
                <a:lnTo>
                  <a:pt x="77" y="269"/>
                </a:lnTo>
                <a:lnTo>
                  <a:pt x="100" y="266"/>
                </a:lnTo>
                <a:lnTo>
                  <a:pt x="103" y="265"/>
                </a:lnTo>
                <a:lnTo>
                  <a:pt x="104" y="264"/>
                </a:lnTo>
                <a:lnTo>
                  <a:pt x="104" y="260"/>
                </a:lnTo>
                <a:lnTo>
                  <a:pt x="103" y="257"/>
                </a:lnTo>
                <a:lnTo>
                  <a:pt x="101" y="257"/>
                </a:lnTo>
                <a:lnTo>
                  <a:pt x="95" y="251"/>
                </a:lnTo>
                <a:lnTo>
                  <a:pt x="94" y="243"/>
                </a:lnTo>
                <a:lnTo>
                  <a:pt x="95" y="234"/>
                </a:lnTo>
                <a:lnTo>
                  <a:pt x="101" y="228"/>
                </a:lnTo>
                <a:lnTo>
                  <a:pt x="103" y="228"/>
                </a:lnTo>
                <a:lnTo>
                  <a:pt x="104" y="225"/>
                </a:lnTo>
                <a:lnTo>
                  <a:pt x="104" y="221"/>
                </a:lnTo>
                <a:lnTo>
                  <a:pt x="103" y="220"/>
                </a:lnTo>
                <a:lnTo>
                  <a:pt x="101" y="219"/>
                </a:lnTo>
                <a:lnTo>
                  <a:pt x="78" y="215"/>
                </a:lnTo>
                <a:lnTo>
                  <a:pt x="57" y="206"/>
                </a:lnTo>
                <a:lnTo>
                  <a:pt x="36" y="192"/>
                </a:lnTo>
                <a:lnTo>
                  <a:pt x="35" y="191"/>
                </a:lnTo>
                <a:lnTo>
                  <a:pt x="32" y="192"/>
                </a:lnTo>
                <a:lnTo>
                  <a:pt x="30" y="193"/>
                </a:lnTo>
                <a:lnTo>
                  <a:pt x="30" y="196"/>
                </a:lnTo>
                <a:lnTo>
                  <a:pt x="30" y="197"/>
                </a:lnTo>
                <a:lnTo>
                  <a:pt x="31" y="202"/>
                </a:lnTo>
                <a:lnTo>
                  <a:pt x="31" y="206"/>
                </a:lnTo>
                <a:lnTo>
                  <a:pt x="30" y="211"/>
                </a:lnTo>
                <a:lnTo>
                  <a:pt x="27" y="215"/>
                </a:lnTo>
                <a:lnTo>
                  <a:pt x="20" y="219"/>
                </a:lnTo>
                <a:lnTo>
                  <a:pt x="12" y="219"/>
                </a:lnTo>
                <a:lnTo>
                  <a:pt x="4" y="215"/>
                </a:lnTo>
                <a:lnTo>
                  <a:pt x="0" y="207"/>
                </a:lnTo>
                <a:lnTo>
                  <a:pt x="0" y="200"/>
                </a:lnTo>
                <a:lnTo>
                  <a:pt x="4" y="192"/>
                </a:lnTo>
                <a:lnTo>
                  <a:pt x="8" y="189"/>
                </a:lnTo>
                <a:lnTo>
                  <a:pt x="13" y="188"/>
                </a:lnTo>
                <a:lnTo>
                  <a:pt x="17" y="188"/>
                </a:lnTo>
                <a:lnTo>
                  <a:pt x="22" y="189"/>
                </a:lnTo>
                <a:lnTo>
                  <a:pt x="23" y="189"/>
                </a:lnTo>
                <a:lnTo>
                  <a:pt x="26" y="189"/>
                </a:lnTo>
                <a:lnTo>
                  <a:pt x="37" y="177"/>
                </a:lnTo>
                <a:lnTo>
                  <a:pt x="39" y="175"/>
                </a:lnTo>
                <a:lnTo>
                  <a:pt x="37" y="173"/>
                </a:lnTo>
                <a:lnTo>
                  <a:pt x="25" y="152"/>
                </a:lnTo>
                <a:lnTo>
                  <a:pt x="16" y="131"/>
                </a:lnTo>
                <a:lnTo>
                  <a:pt x="14" y="108"/>
                </a:lnTo>
                <a:lnTo>
                  <a:pt x="18" y="83"/>
                </a:lnTo>
                <a:lnTo>
                  <a:pt x="27" y="62"/>
                </a:lnTo>
                <a:lnTo>
                  <a:pt x="43" y="43"/>
                </a:lnTo>
                <a:lnTo>
                  <a:pt x="62" y="27"/>
                </a:lnTo>
                <a:lnTo>
                  <a:pt x="85" y="18"/>
                </a:lnTo>
                <a:lnTo>
                  <a:pt x="108" y="14"/>
                </a:lnTo>
                <a:lnTo>
                  <a:pt x="131" y="17"/>
                </a:lnTo>
                <a:lnTo>
                  <a:pt x="152" y="25"/>
                </a:lnTo>
                <a:lnTo>
                  <a:pt x="172" y="39"/>
                </a:lnTo>
                <a:lnTo>
                  <a:pt x="174" y="39"/>
                </a:lnTo>
                <a:lnTo>
                  <a:pt x="177" y="39"/>
                </a:lnTo>
                <a:lnTo>
                  <a:pt x="188" y="26"/>
                </a:lnTo>
                <a:lnTo>
                  <a:pt x="189" y="25"/>
                </a:lnTo>
                <a:lnTo>
                  <a:pt x="188" y="23"/>
                </a:lnTo>
                <a:lnTo>
                  <a:pt x="187" y="18"/>
                </a:lnTo>
                <a:lnTo>
                  <a:pt x="187" y="13"/>
                </a:lnTo>
                <a:lnTo>
                  <a:pt x="188" y="9"/>
                </a:lnTo>
                <a:lnTo>
                  <a:pt x="192" y="6"/>
                </a:lnTo>
                <a:lnTo>
                  <a:pt x="198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" name="圆角右箭头 8"/>
          <p:cNvSpPr/>
          <p:nvPr/>
        </p:nvSpPr>
        <p:spPr>
          <a:xfrm rot="16200000">
            <a:off x="4622683" y="2819240"/>
            <a:ext cx="482600" cy="937847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59539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grpSp>
        <p:nvGrpSpPr>
          <p:cNvPr id="23" name="组 22"/>
          <p:cNvGrpSpPr/>
          <p:nvPr/>
        </p:nvGrpSpPr>
        <p:grpSpPr>
          <a:xfrm>
            <a:off x="3404249" y="2155195"/>
            <a:ext cx="2087434" cy="811991"/>
            <a:chOff x="1366967" y="2437855"/>
            <a:chExt cx="2087434" cy="811991"/>
          </a:xfrm>
        </p:grpSpPr>
        <p:sp>
          <p:nvSpPr>
            <p:cNvPr id="66" name="文本框 65"/>
            <p:cNvSpPr txBox="1"/>
            <p:nvPr/>
          </p:nvSpPr>
          <p:spPr>
            <a:xfrm>
              <a:off x="1366967" y="2757403"/>
              <a:ext cx="2087434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30000"/>
                </a:lnSpc>
              </a:pPr>
              <a:r>
                <a:rPr lang="zh-CN" altLang="en-US" sz="100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Microsoft YaHei" charset="0"/>
                  <a:ea typeface="Microsoft YaHei" charset="0"/>
                  <a:cs typeface="Microsoft YaHei" charset="0"/>
                </a:rPr>
                <a:t>顶部“开始”面板中可以对字体、字号、颜色、行距等进行修改。</a:t>
              </a:r>
            </a:p>
          </p:txBody>
        </p:sp>
        <p:sp>
          <p:nvSpPr>
            <p:cNvPr id="67" name="矩形 66"/>
            <p:cNvSpPr/>
            <p:nvPr/>
          </p:nvSpPr>
          <p:spPr>
            <a:xfrm>
              <a:off x="1702798" y="2437855"/>
              <a:ext cx="1415772" cy="3323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>
                <a:lnSpc>
                  <a:spcPct val="130000"/>
                </a:lnSpc>
              </a:pPr>
              <a:r>
                <a:rPr lang="zh-CN" altLang="en-US" sz="1200" b="1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Microsoft YaHei" charset="0"/>
                  <a:ea typeface="Microsoft YaHei" charset="0"/>
                  <a:cs typeface="Microsoft YaHei" charset="0"/>
                </a:rPr>
                <a:t>点击此处添加标题</a:t>
              </a:r>
              <a:endParaRPr lang="en-US" altLang="zh-CN" sz="1200" b="1">
                <a:solidFill>
                  <a:schemeClr val="accent1">
                    <a:lumMod val="40000"/>
                    <a:lumOff val="6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</p:grpSp>
      <p:grpSp>
        <p:nvGrpSpPr>
          <p:cNvPr id="68" name="组 67"/>
          <p:cNvGrpSpPr/>
          <p:nvPr/>
        </p:nvGrpSpPr>
        <p:grpSpPr>
          <a:xfrm>
            <a:off x="1652646" y="4910355"/>
            <a:ext cx="2087434" cy="811991"/>
            <a:chOff x="1366967" y="2437855"/>
            <a:chExt cx="2087434" cy="811991"/>
          </a:xfrm>
        </p:grpSpPr>
        <p:sp>
          <p:nvSpPr>
            <p:cNvPr id="69" name="文本框 68"/>
            <p:cNvSpPr txBox="1"/>
            <p:nvPr/>
          </p:nvSpPr>
          <p:spPr>
            <a:xfrm>
              <a:off x="1366967" y="2757403"/>
              <a:ext cx="2087434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30000"/>
                </a:lnSpc>
              </a:pPr>
              <a:r>
                <a:rPr lang="zh-CN" altLang="en-US" sz="1000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Microsoft YaHei" charset="0"/>
                  <a:ea typeface="Microsoft YaHei" charset="0"/>
                  <a:cs typeface="Microsoft YaHei" charset="0"/>
                </a:rPr>
                <a:t>顶部“开始”面板中可以对字体、字号、颜色、行距等进行修改。</a:t>
              </a:r>
            </a:p>
          </p:txBody>
        </p:sp>
        <p:sp>
          <p:nvSpPr>
            <p:cNvPr id="70" name="矩形 69"/>
            <p:cNvSpPr/>
            <p:nvPr/>
          </p:nvSpPr>
          <p:spPr>
            <a:xfrm>
              <a:off x="1702798" y="2437855"/>
              <a:ext cx="1415772" cy="3323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>
                <a:lnSpc>
                  <a:spcPct val="130000"/>
                </a:lnSpc>
              </a:pPr>
              <a:r>
                <a:rPr lang="zh-CN" altLang="en-US" sz="1200" b="1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Microsoft YaHei" charset="0"/>
                  <a:ea typeface="Microsoft YaHei" charset="0"/>
                  <a:cs typeface="Microsoft YaHei" charset="0"/>
                </a:rPr>
                <a:t>点击此处添加标题</a:t>
              </a:r>
              <a:endParaRPr lang="en-US" altLang="zh-CN" sz="1200" b="1">
                <a:solidFill>
                  <a:schemeClr val="accent2">
                    <a:lumMod val="40000"/>
                    <a:lumOff val="6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</p:grpSp>
      <p:sp>
        <p:nvSpPr>
          <p:cNvPr id="71" name="圆角右箭头 70"/>
          <p:cNvSpPr/>
          <p:nvPr/>
        </p:nvSpPr>
        <p:spPr>
          <a:xfrm rot="16200000" flipH="1">
            <a:off x="3713604" y="2596966"/>
            <a:ext cx="521898" cy="2716706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59539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72" name="圆角右箭头 71"/>
          <p:cNvSpPr/>
          <p:nvPr/>
        </p:nvSpPr>
        <p:spPr>
          <a:xfrm rot="5400000" flipH="1">
            <a:off x="8400873" y="1877369"/>
            <a:ext cx="587484" cy="2716706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59539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grpSp>
        <p:nvGrpSpPr>
          <p:cNvPr id="73" name="组 72"/>
          <p:cNvGrpSpPr/>
          <p:nvPr/>
        </p:nvGrpSpPr>
        <p:grpSpPr>
          <a:xfrm>
            <a:off x="8844151" y="2068770"/>
            <a:ext cx="2087434" cy="811991"/>
            <a:chOff x="1366967" y="2437855"/>
            <a:chExt cx="2087434" cy="811991"/>
          </a:xfrm>
        </p:grpSpPr>
        <p:sp>
          <p:nvSpPr>
            <p:cNvPr id="74" name="文本框 73"/>
            <p:cNvSpPr txBox="1"/>
            <p:nvPr/>
          </p:nvSpPr>
          <p:spPr>
            <a:xfrm>
              <a:off x="1366967" y="2757403"/>
              <a:ext cx="2087434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30000"/>
                </a:lnSpc>
              </a:pPr>
              <a:r>
                <a:rPr lang="zh-CN" altLang="en-US" sz="1000">
                  <a:solidFill>
                    <a:schemeClr val="accent3">
                      <a:lumMod val="40000"/>
                      <a:lumOff val="60000"/>
                    </a:schemeClr>
                  </a:solidFill>
                  <a:latin typeface="Microsoft YaHei" charset="0"/>
                  <a:ea typeface="Microsoft YaHei" charset="0"/>
                  <a:cs typeface="Microsoft YaHei" charset="0"/>
                </a:rPr>
                <a:t>顶部“开始”面板中可以对字体、字号、颜色、行距等进行修改。</a:t>
              </a:r>
            </a:p>
          </p:txBody>
        </p:sp>
        <p:sp>
          <p:nvSpPr>
            <p:cNvPr id="75" name="矩形 74"/>
            <p:cNvSpPr/>
            <p:nvPr/>
          </p:nvSpPr>
          <p:spPr>
            <a:xfrm>
              <a:off x="1702798" y="2437855"/>
              <a:ext cx="1415772" cy="3323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>
                <a:lnSpc>
                  <a:spcPct val="130000"/>
                </a:lnSpc>
              </a:pPr>
              <a:r>
                <a:rPr lang="zh-CN" altLang="en-US" sz="1200" b="1">
                  <a:solidFill>
                    <a:schemeClr val="accent3">
                      <a:lumMod val="40000"/>
                      <a:lumOff val="60000"/>
                    </a:schemeClr>
                  </a:solidFill>
                  <a:latin typeface="Microsoft YaHei" charset="0"/>
                  <a:ea typeface="Microsoft YaHei" charset="0"/>
                  <a:cs typeface="Microsoft YaHei" charset="0"/>
                </a:rPr>
                <a:t>点击此处添加标题</a:t>
              </a:r>
              <a:endParaRPr lang="en-US" altLang="zh-CN" sz="1200" b="1">
                <a:solidFill>
                  <a:schemeClr val="accent3">
                    <a:lumMod val="40000"/>
                    <a:lumOff val="6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</p:grpSp>
      <p:sp>
        <p:nvSpPr>
          <p:cNvPr id="76" name="圆角右箭头 75"/>
          <p:cNvSpPr/>
          <p:nvPr/>
        </p:nvSpPr>
        <p:spPr>
          <a:xfrm rot="5400000">
            <a:off x="7600716" y="3439919"/>
            <a:ext cx="482600" cy="937847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59539"/>
            </a:avLst>
          </a:prstGeom>
          <a:solidFill>
            <a:schemeClr val="accent4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grpSp>
        <p:nvGrpSpPr>
          <p:cNvPr id="77" name="组 76"/>
          <p:cNvGrpSpPr/>
          <p:nvPr/>
        </p:nvGrpSpPr>
        <p:grpSpPr>
          <a:xfrm>
            <a:off x="7139690" y="4836758"/>
            <a:ext cx="2087434" cy="811991"/>
            <a:chOff x="1366967" y="2437855"/>
            <a:chExt cx="2087434" cy="811991"/>
          </a:xfrm>
        </p:grpSpPr>
        <p:sp>
          <p:nvSpPr>
            <p:cNvPr id="78" name="文本框 77"/>
            <p:cNvSpPr txBox="1"/>
            <p:nvPr/>
          </p:nvSpPr>
          <p:spPr>
            <a:xfrm>
              <a:off x="1366967" y="2757403"/>
              <a:ext cx="2087434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30000"/>
                </a:lnSpc>
              </a:pPr>
              <a:r>
                <a:rPr lang="zh-CN" altLang="en-US" sz="1000">
                  <a:solidFill>
                    <a:schemeClr val="accent4">
                      <a:lumMod val="25000"/>
                      <a:lumOff val="75000"/>
                    </a:schemeClr>
                  </a:solidFill>
                  <a:latin typeface="Microsoft YaHei" charset="0"/>
                  <a:ea typeface="Microsoft YaHei" charset="0"/>
                  <a:cs typeface="Microsoft YaHei" charset="0"/>
                </a:rPr>
                <a:t>顶部“开始”面板中可以对字体、字号、颜色、行距等进行修改。</a:t>
              </a:r>
            </a:p>
          </p:txBody>
        </p:sp>
        <p:sp>
          <p:nvSpPr>
            <p:cNvPr id="79" name="矩形 78"/>
            <p:cNvSpPr/>
            <p:nvPr/>
          </p:nvSpPr>
          <p:spPr>
            <a:xfrm>
              <a:off x="1702798" y="2437855"/>
              <a:ext cx="1415772" cy="3323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>
                <a:lnSpc>
                  <a:spcPct val="130000"/>
                </a:lnSpc>
              </a:pPr>
              <a:r>
                <a:rPr lang="zh-CN" altLang="en-US" sz="1200" b="1">
                  <a:solidFill>
                    <a:schemeClr val="accent4">
                      <a:lumMod val="25000"/>
                      <a:lumOff val="75000"/>
                    </a:schemeClr>
                  </a:solidFill>
                  <a:latin typeface="Microsoft YaHei" charset="0"/>
                  <a:ea typeface="Microsoft YaHei" charset="0"/>
                  <a:cs typeface="Microsoft YaHei" charset="0"/>
                </a:rPr>
                <a:t>点击此处添加标题</a:t>
              </a:r>
              <a:endParaRPr lang="en-US" altLang="zh-CN" sz="1200" b="1">
                <a:solidFill>
                  <a:schemeClr val="accent4">
                    <a:lumMod val="25000"/>
                    <a:lumOff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</p:grpSp>
      <p:pic>
        <p:nvPicPr>
          <p:cNvPr id="27" name="图片 26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5633" y="6338322"/>
            <a:ext cx="1828800" cy="2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798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 1"/>
          <p:cNvGrpSpPr/>
          <p:nvPr/>
        </p:nvGrpSpPr>
        <p:grpSpPr>
          <a:xfrm>
            <a:off x="3853755" y="2137583"/>
            <a:ext cx="4484394" cy="1038313"/>
            <a:chOff x="3880105" y="1328691"/>
            <a:chExt cx="4484394" cy="1038313"/>
          </a:xfrm>
        </p:grpSpPr>
        <p:sp>
          <p:nvSpPr>
            <p:cNvPr id="3" name="矩形 2"/>
            <p:cNvSpPr/>
            <p:nvPr/>
          </p:nvSpPr>
          <p:spPr>
            <a:xfrm>
              <a:off x="3957557" y="1328692"/>
              <a:ext cx="4329586" cy="103831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3880105" y="1328691"/>
              <a:ext cx="4484394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6000" b="1">
                  <a:solidFill>
                    <a:schemeClr val="bg1"/>
                  </a:solidFill>
                </a:rPr>
                <a:t>PART</a:t>
              </a:r>
              <a:r>
                <a:rPr kumimoji="1" lang="zh-CN" altLang="en-US" sz="6000" b="1">
                  <a:solidFill>
                    <a:schemeClr val="bg1"/>
                  </a:solidFill>
                </a:rPr>
                <a:t> </a:t>
              </a:r>
              <a:r>
                <a:rPr kumimoji="1" lang="en-US" altLang="zh-CN" sz="6000" b="1">
                  <a:solidFill>
                    <a:schemeClr val="bg1"/>
                  </a:solidFill>
                </a:rPr>
                <a:t>TFOUR</a:t>
              </a:r>
              <a:endParaRPr kumimoji="1" lang="zh-CN" altLang="en-US" sz="6000" b="1">
                <a:solidFill>
                  <a:schemeClr val="bg1"/>
                </a:solidFill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3931207" y="3340019"/>
            <a:ext cx="4329586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80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新年计划</a:t>
            </a:r>
          </a:p>
        </p:txBody>
      </p:sp>
      <p:grpSp>
        <p:nvGrpSpPr>
          <p:cNvPr id="7" name="组 6"/>
          <p:cNvGrpSpPr/>
          <p:nvPr/>
        </p:nvGrpSpPr>
        <p:grpSpPr>
          <a:xfrm rot="1718587">
            <a:off x="3286641" y="1438409"/>
            <a:ext cx="1024513" cy="1398348"/>
            <a:chOff x="3087349" y="2414413"/>
            <a:chExt cx="1024513" cy="1398348"/>
          </a:xfrm>
        </p:grpSpPr>
        <p:sp>
          <p:nvSpPr>
            <p:cNvPr id="8" name="椭圆 7"/>
            <p:cNvSpPr/>
            <p:nvPr/>
          </p:nvSpPr>
          <p:spPr>
            <a:xfrm>
              <a:off x="3758271" y="2705683"/>
              <a:ext cx="353591" cy="3535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3439319" y="2414413"/>
              <a:ext cx="291270" cy="2912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3498535" y="3661908"/>
              <a:ext cx="150853" cy="15085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" name="椭圆 10"/>
            <p:cNvSpPr/>
            <p:nvPr/>
          </p:nvSpPr>
          <p:spPr>
            <a:xfrm>
              <a:off x="3087349" y="2866230"/>
              <a:ext cx="558631" cy="55863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pic>
        <p:nvPicPr>
          <p:cNvPr id="12" name="图片 11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6338322"/>
            <a:ext cx="1828800" cy="2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2037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/>
              <a:t>PART</a:t>
            </a:r>
            <a:r>
              <a:rPr kumimoji="1" lang="zh-CN" altLang="en-US"/>
              <a:t> </a:t>
            </a:r>
            <a:r>
              <a:rPr kumimoji="1" lang="en-US" altLang="zh-CN"/>
              <a:t>FOUR</a:t>
            </a:r>
            <a:r>
              <a:rPr kumimoji="1" lang="zh-CN" altLang="en-US"/>
              <a:t> </a:t>
            </a:r>
            <a:r>
              <a:rPr kumimoji="1" lang="zh-CN" altLang="en-US">
                <a:latin typeface="Microsoft YaHei" charset="0"/>
                <a:ea typeface="Microsoft YaHei" charset="0"/>
                <a:cs typeface="Microsoft YaHei" charset="0"/>
              </a:rPr>
              <a:t>新年计划</a:t>
            </a:r>
          </a:p>
        </p:txBody>
      </p:sp>
      <p:sp>
        <p:nvSpPr>
          <p:cNvPr id="6" name="矩形 5"/>
          <p:cNvSpPr/>
          <p:nvPr/>
        </p:nvSpPr>
        <p:spPr>
          <a:xfrm>
            <a:off x="0" y="5156200"/>
            <a:ext cx="12192000" cy="1701800"/>
          </a:xfrm>
          <a:prstGeom prst="rect">
            <a:avLst/>
          </a:prstGeom>
          <a:solidFill>
            <a:schemeClr val="accent4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1834850" y="4997820"/>
            <a:ext cx="336550" cy="33655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1" name="直线连接符 10"/>
          <p:cNvCxnSpPr/>
          <p:nvPr/>
        </p:nvCxnSpPr>
        <p:spPr>
          <a:xfrm flipV="1">
            <a:off x="2003125" y="2661474"/>
            <a:ext cx="0" cy="2336346"/>
          </a:xfrm>
          <a:prstGeom prst="line">
            <a:avLst/>
          </a:prstGeom>
          <a:ln w="127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组 17"/>
          <p:cNvGrpSpPr/>
          <p:nvPr/>
        </p:nvGrpSpPr>
        <p:grpSpPr>
          <a:xfrm>
            <a:off x="811675" y="1529684"/>
            <a:ext cx="2382900" cy="1233944"/>
            <a:chOff x="348425" y="1519789"/>
            <a:chExt cx="2382900" cy="1233944"/>
          </a:xfrm>
        </p:grpSpPr>
        <p:sp>
          <p:nvSpPr>
            <p:cNvPr id="14" name="圆角矩形 13"/>
            <p:cNvSpPr/>
            <p:nvPr/>
          </p:nvSpPr>
          <p:spPr>
            <a:xfrm>
              <a:off x="348425" y="1519789"/>
              <a:ext cx="2382900" cy="1233944"/>
            </a:xfrm>
            <a:prstGeom prst="roundRect">
              <a:avLst>
                <a:gd name="adj" fmla="val 505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34" name="组 33"/>
            <p:cNvGrpSpPr/>
            <p:nvPr/>
          </p:nvGrpSpPr>
          <p:grpSpPr>
            <a:xfrm>
              <a:off x="443428" y="1645553"/>
              <a:ext cx="2192894" cy="811991"/>
              <a:chOff x="1314237" y="2437855"/>
              <a:chExt cx="2192894" cy="811991"/>
            </a:xfrm>
          </p:grpSpPr>
          <p:sp>
            <p:nvSpPr>
              <p:cNvPr id="35" name="文本框 34"/>
              <p:cNvSpPr txBox="1"/>
              <p:nvPr/>
            </p:nvSpPr>
            <p:spPr>
              <a:xfrm>
                <a:off x="1314237" y="2757403"/>
                <a:ext cx="2192894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30000"/>
                  </a:lnSpc>
                </a:pPr>
                <a:r>
                  <a:rPr lang="zh-CN" altLang="en-US" sz="100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顶部“开始”面板中可以对字体、字号、颜色、行距等进行修改。</a:t>
                </a:r>
              </a:p>
            </p:txBody>
          </p:sp>
          <p:sp>
            <p:nvSpPr>
              <p:cNvPr id="36" name="矩形 35"/>
              <p:cNvSpPr/>
              <p:nvPr/>
            </p:nvSpPr>
            <p:spPr>
              <a:xfrm>
                <a:off x="1702798" y="2437855"/>
                <a:ext cx="1415772" cy="3323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 algn="ctr">
                  <a:lnSpc>
                    <a:spcPct val="130000"/>
                  </a:lnSpc>
                </a:pPr>
                <a:r>
                  <a:rPr lang="zh-CN" altLang="en-US" sz="1200" b="1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点击此处添加标题</a:t>
                </a:r>
                <a:endParaRPr lang="en-US" altLang="zh-CN" sz="1200" b="1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endParaRPr>
              </a:p>
            </p:txBody>
          </p:sp>
        </p:grpSp>
      </p:grpSp>
      <p:sp>
        <p:nvSpPr>
          <p:cNvPr id="37" name="椭圆 36"/>
          <p:cNvSpPr/>
          <p:nvPr/>
        </p:nvSpPr>
        <p:spPr>
          <a:xfrm>
            <a:off x="1900971" y="2661474"/>
            <a:ext cx="204308" cy="20430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9" name="矩形 58"/>
          <p:cNvSpPr/>
          <p:nvPr/>
        </p:nvSpPr>
        <p:spPr>
          <a:xfrm>
            <a:off x="1593397" y="5432183"/>
            <a:ext cx="819456" cy="3323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lnSpc>
                <a:spcPct val="130000"/>
              </a:lnSpc>
            </a:pPr>
            <a:r>
              <a:rPr lang="en-US" altLang="zh-CN" sz="12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2016-01</a:t>
            </a:r>
          </a:p>
        </p:txBody>
      </p:sp>
      <p:sp>
        <p:nvSpPr>
          <p:cNvPr id="49" name="椭圆 48"/>
          <p:cNvSpPr/>
          <p:nvPr/>
        </p:nvSpPr>
        <p:spPr>
          <a:xfrm>
            <a:off x="7950521" y="4997821"/>
            <a:ext cx="336550" cy="336550"/>
          </a:xfrm>
          <a:prstGeom prst="ellipse">
            <a:avLst/>
          </a:prstGeom>
          <a:solidFill>
            <a:schemeClr val="accent4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50" name="直线连接符 49"/>
          <p:cNvCxnSpPr>
            <a:stCxn id="49" idx="0"/>
          </p:cNvCxnSpPr>
          <p:nvPr/>
        </p:nvCxnSpPr>
        <p:spPr>
          <a:xfrm flipV="1">
            <a:off x="8118796" y="4143481"/>
            <a:ext cx="0" cy="854340"/>
          </a:xfrm>
          <a:prstGeom prst="line">
            <a:avLst/>
          </a:prstGeom>
          <a:ln w="12700">
            <a:solidFill>
              <a:schemeClr val="accent4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组 50"/>
          <p:cNvGrpSpPr/>
          <p:nvPr/>
        </p:nvGrpSpPr>
        <p:grpSpPr>
          <a:xfrm>
            <a:off x="6927346" y="3011691"/>
            <a:ext cx="2382900" cy="1233944"/>
            <a:chOff x="348425" y="1519789"/>
            <a:chExt cx="2382900" cy="1233944"/>
          </a:xfrm>
        </p:grpSpPr>
        <p:sp>
          <p:nvSpPr>
            <p:cNvPr id="53" name="圆角矩形 52"/>
            <p:cNvSpPr/>
            <p:nvPr/>
          </p:nvSpPr>
          <p:spPr>
            <a:xfrm>
              <a:off x="348425" y="1519789"/>
              <a:ext cx="2382900" cy="1233944"/>
            </a:xfrm>
            <a:prstGeom prst="roundRect">
              <a:avLst>
                <a:gd name="adj" fmla="val 5050"/>
              </a:avLst>
            </a:prstGeom>
            <a:solidFill>
              <a:schemeClr val="accent4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54" name="组 53"/>
            <p:cNvGrpSpPr/>
            <p:nvPr/>
          </p:nvGrpSpPr>
          <p:grpSpPr>
            <a:xfrm>
              <a:off x="443428" y="1645553"/>
              <a:ext cx="2192894" cy="811991"/>
              <a:chOff x="1314237" y="2437855"/>
              <a:chExt cx="2192894" cy="811991"/>
            </a:xfrm>
          </p:grpSpPr>
          <p:sp>
            <p:nvSpPr>
              <p:cNvPr id="55" name="文本框 54"/>
              <p:cNvSpPr txBox="1"/>
              <p:nvPr/>
            </p:nvSpPr>
            <p:spPr>
              <a:xfrm>
                <a:off x="1314237" y="2757403"/>
                <a:ext cx="2192894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30000"/>
                  </a:lnSpc>
                </a:pPr>
                <a:r>
                  <a:rPr lang="zh-CN" altLang="en-US" sz="100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顶部“开始”面板中可以对字体、字号、颜色、行距等进行修改。</a:t>
                </a:r>
              </a:p>
            </p:txBody>
          </p:sp>
          <p:sp>
            <p:nvSpPr>
              <p:cNvPr id="56" name="矩形 55"/>
              <p:cNvSpPr/>
              <p:nvPr/>
            </p:nvSpPr>
            <p:spPr>
              <a:xfrm>
                <a:off x="1702798" y="2437855"/>
                <a:ext cx="1415772" cy="3323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 algn="ctr">
                  <a:lnSpc>
                    <a:spcPct val="130000"/>
                  </a:lnSpc>
                </a:pPr>
                <a:r>
                  <a:rPr lang="zh-CN" altLang="en-US" sz="1200" b="1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点击此处添加标题</a:t>
                </a:r>
                <a:endParaRPr lang="en-US" altLang="zh-CN" sz="1200" b="1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endParaRPr>
              </a:p>
            </p:txBody>
          </p:sp>
        </p:grpSp>
      </p:grpSp>
      <p:sp>
        <p:nvSpPr>
          <p:cNvPr id="58" name="椭圆 57"/>
          <p:cNvSpPr/>
          <p:nvPr/>
        </p:nvSpPr>
        <p:spPr>
          <a:xfrm>
            <a:off x="8016642" y="4143481"/>
            <a:ext cx="204308" cy="204308"/>
          </a:xfrm>
          <a:prstGeom prst="ellipse">
            <a:avLst/>
          </a:prstGeom>
          <a:solidFill>
            <a:schemeClr val="accent4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0" name="矩形 59"/>
          <p:cNvSpPr/>
          <p:nvPr/>
        </p:nvSpPr>
        <p:spPr>
          <a:xfrm>
            <a:off x="7709068" y="5432183"/>
            <a:ext cx="819456" cy="3323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lnSpc>
                <a:spcPct val="130000"/>
              </a:lnSpc>
            </a:pPr>
            <a:r>
              <a:rPr lang="en-US" altLang="zh-CN" sz="12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2016-01</a:t>
            </a:r>
          </a:p>
        </p:txBody>
      </p:sp>
      <p:sp>
        <p:nvSpPr>
          <p:cNvPr id="64" name="椭圆 63"/>
          <p:cNvSpPr/>
          <p:nvPr/>
        </p:nvSpPr>
        <p:spPr>
          <a:xfrm>
            <a:off x="5911964" y="4997820"/>
            <a:ext cx="336550" cy="33655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65" name="直线连接符 64"/>
          <p:cNvCxnSpPr/>
          <p:nvPr/>
        </p:nvCxnSpPr>
        <p:spPr>
          <a:xfrm flipV="1">
            <a:off x="6080239" y="2661474"/>
            <a:ext cx="0" cy="2336346"/>
          </a:xfrm>
          <a:prstGeom prst="line">
            <a:avLst/>
          </a:prstGeom>
          <a:ln w="127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0" name="组 79"/>
          <p:cNvGrpSpPr/>
          <p:nvPr/>
        </p:nvGrpSpPr>
        <p:grpSpPr>
          <a:xfrm>
            <a:off x="4888789" y="1529684"/>
            <a:ext cx="2382900" cy="1233944"/>
            <a:chOff x="348425" y="1519789"/>
            <a:chExt cx="2382900" cy="1233944"/>
          </a:xfrm>
        </p:grpSpPr>
        <p:sp>
          <p:nvSpPr>
            <p:cNvPr id="83" name="圆角矩形 82"/>
            <p:cNvSpPr/>
            <p:nvPr/>
          </p:nvSpPr>
          <p:spPr>
            <a:xfrm>
              <a:off x="348425" y="1519789"/>
              <a:ext cx="2382900" cy="1233944"/>
            </a:xfrm>
            <a:prstGeom prst="roundRect">
              <a:avLst>
                <a:gd name="adj" fmla="val 505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84" name="组 83"/>
            <p:cNvGrpSpPr/>
            <p:nvPr/>
          </p:nvGrpSpPr>
          <p:grpSpPr>
            <a:xfrm>
              <a:off x="443428" y="1645553"/>
              <a:ext cx="2192894" cy="811991"/>
              <a:chOff x="1314237" y="2437855"/>
              <a:chExt cx="2192894" cy="811991"/>
            </a:xfrm>
          </p:grpSpPr>
          <p:sp>
            <p:nvSpPr>
              <p:cNvPr id="85" name="文本框 84"/>
              <p:cNvSpPr txBox="1"/>
              <p:nvPr/>
            </p:nvSpPr>
            <p:spPr>
              <a:xfrm>
                <a:off x="1314237" y="2757403"/>
                <a:ext cx="2192894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30000"/>
                  </a:lnSpc>
                </a:pPr>
                <a:r>
                  <a:rPr lang="zh-CN" altLang="en-US" sz="100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顶部“开始”面板中可以对字体、字号、颜色、行距等进行修改。</a:t>
                </a:r>
              </a:p>
            </p:txBody>
          </p:sp>
          <p:sp>
            <p:nvSpPr>
              <p:cNvPr id="86" name="矩形 85"/>
              <p:cNvSpPr/>
              <p:nvPr/>
            </p:nvSpPr>
            <p:spPr>
              <a:xfrm>
                <a:off x="1702798" y="2437855"/>
                <a:ext cx="1415772" cy="3323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 algn="ctr">
                  <a:lnSpc>
                    <a:spcPct val="130000"/>
                  </a:lnSpc>
                </a:pPr>
                <a:r>
                  <a:rPr lang="zh-CN" altLang="en-US" sz="1200" b="1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点击此处添加标题</a:t>
                </a:r>
                <a:endParaRPr lang="en-US" altLang="zh-CN" sz="1200" b="1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endParaRPr>
              </a:p>
            </p:txBody>
          </p:sp>
        </p:grpSp>
      </p:grpSp>
      <p:sp>
        <p:nvSpPr>
          <p:cNvPr id="81" name="椭圆 80"/>
          <p:cNvSpPr/>
          <p:nvPr/>
        </p:nvSpPr>
        <p:spPr>
          <a:xfrm>
            <a:off x="5978085" y="2661474"/>
            <a:ext cx="204308" cy="204308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2" name="矩形 81"/>
          <p:cNvSpPr/>
          <p:nvPr/>
        </p:nvSpPr>
        <p:spPr>
          <a:xfrm>
            <a:off x="5670511" y="5432183"/>
            <a:ext cx="819456" cy="3323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lnSpc>
                <a:spcPct val="130000"/>
              </a:lnSpc>
            </a:pPr>
            <a:r>
              <a:rPr lang="en-US" altLang="zh-CN" sz="12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2016-01</a:t>
            </a:r>
          </a:p>
        </p:txBody>
      </p:sp>
      <p:sp>
        <p:nvSpPr>
          <p:cNvPr id="88" name="椭圆 87"/>
          <p:cNvSpPr/>
          <p:nvPr/>
        </p:nvSpPr>
        <p:spPr>
          <a:xfrm>
            <a:off x="3873407" y="4997821"/>
            <a:ext cx="336550" cy="33655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89" name="直线连接符 88"/>
          <p:cNvCxnSpPr/>
          <p:nvPr/>
        </p:nvCxnSpPr>
        <p:spPr>
          <a:xfrm flipV="1">
            <a:off x="4041682" y="4143481"/>
            <a:ext cx="0" cy="854340"/>
          </a:xfrm>
          <a:prstGeom prst="line">
            <a:avLst/>
          </a:prstGeom>
          <a:ln w="127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0" name="组 89"/>
          <p:cNvGrpSpPr/>
          <p:nvPr/>
        </p:nvGrpSpPr>
        <p:grpSpPr>
          <a:xfrm>
            <a:off x="2850232" y="3011691"/>
            <a:ext cx="2382900" cy="1233944"/>
            <a:chOff x="348425" y="1519789"/>
            <a:chExt cx="2382900" cy="1233944"/>
          </a:xfrm>
        </p:grpSpPr>
        <p:sp>
          <p:nvSpPr>
            <p:cNvPr id="93" name="圆角矩形 92"/>
            <p:cNvSpPr/>
            <p:nvPr/>
          </p:nvSpPr>
          <p:spPr>
            <a:xfrm>
              <a:off x="348425" y="1519789"/>
              <a:ext cx="2382900" cy="1233944"/>
            </a:xfrm>
            <a:prstGeom prst="roundRect">
              <a:avLst>
                <a:gd name="adj" fmla="val 505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94" name="组 93"/>
            <p:cNvGrpSpPr/>
            <p:nvPr/>
          </p:nvGrpSpPr>
          <p:grpSpPr>
            <a:xfrm>
              <a:off x="443428" y="1645553"/>
              <a:ext cx="2192894" cy="811991"/>
              <a:chOff x="1314237" y="2437855"/>
              <a:chExt cx="2192894" cy="811991"/>
            </a:xfrm>
          </p:grpSpPr>
          <p:sp>
            <p:nvSpPr>
              <p:cNvPr id="95" name="文本框 94"/>
              <p:cNvSpPr txBox="1"/>
              <p:nvPr/>
            </p:nvSpPr>
            <p:spPr>
              <a:xfrm>
                <a:off x="1314237" y="2757403"/>
                <a:ext cx="2192894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30000"/>
                  </a:lnSpc>
                </a:pPr>
                <a:r>
                  <a:rPr lang="zh-CN" altLang="en-US" sz="100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顶部“开始”面板中可以对字体、字号、颜色、行距等进行修改。</a:t>
                </a:r>
              </a:p>
            </p:txBody>
          </p:sp>
          <p:sp>
            <p:nvSpPr>
              <p:cNvPr id="96" name="矩形 95"/>
              <p:cNvSpPr/>
              <p:nvPr/>
            </p:nvSpPr>
            <p:spPr>
              <a:xfrm>
                <a:off x="1702798" y="2437855"/>
                <a:ext cx="1415772" cy="3323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 algn="ctr">
                  <a:lnSpc>
                    <a:spcPct val="130000"/>
                  </a:lnSpc>
                </a:pPr>
                <a:r>
                  <a:rPr lang="zh-CN" altLang="en-US" sz="1200" b="1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点击此处添加标题</a:t>
                </a:r>
                <a:endParaRPr lang="en-US" altLang="zh-CN" sz="1200" b="1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endParaRPr>
              </a:p>
            </p:txBody>
          </p:sp>
        </p:grpSp>
      </p:grpSp>
      <p:sp>
        <p:nvSpPr>
          <p:cNvPr id="91" name="椭圆 90"/>
          <p:cNvSpPr/>
          <p:nvPr/>
        </p:nvSpPr>
        <p:spPr>
          <a:xfrm>
            <a:off x="3939528" y="4143481"/>
            <a:ext cx="204308" cy="204308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2" name="矩形 91"/>
          <p:cNvSpPr/>
          <p:nvPr/>
        </p:nvSpPr>
        <p:spPr>
          <a:xfrm>
            <a:off x="3631954" y="5432183"/>
            <a:ext cx="819456" cy="3323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lnSpc>
                <a:spcPct val="130000"/>
              </a:lnSpc>
            </a:pPr>
            <a:r>
              <a:rPr lang="en-US" altLang="zh-CN" sz="12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2016-01</a:t>
            </a:r>
          </a:p>
        </p:txBody>
      </p:sp>
      <p:sp>
        <p:nvSpPr>
          <p:cNvPr id="98" name="椭圆 97"/>
          <p:cNvSpPr/>
          <p:nvPr/>
        </p:nvSpPr>
        <p:spPr>
          <a:xfrm>
            <a:off x="9989077" y="4997820"/>
            <a:ext cx="336550" cy="33655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99" name="直线连接符 98"/>
          <p:cNvCxnSpPr/>
          <p:nvPr/>
        </p:nvCxnSpPr>
        <p:spPr>
          <a:xfrm flipV="1">
            <a:off x="10157352" y="2661474"/>
            <a:ext cx="0" cy="2336346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0" name="组 99"/>
          <p:cNvGrpSpPr/>
          <p:nvPr/>
        </p:nvGrpSpPr>
        <p:grpSpPr>
          <a:xfrm>
            <a:off x="8965902" y="1529684"/>
            <a:ext cx="2382900" cy="1233944"/>
            <a:chOff x="348425" y="1519789"/>
            <a:chExt cx="2382900" cy="1233944"/>
          </a:xfrm>
        </p:grpSpPr>
        <p:sp>
          <p:nvSpPr>
            <p:cNvPr id="103" name="圆角矩形 102"/>
            <p:cNvSpPr/>
            <p:nvPr/>
          </p:nvSpPr>
          <p:spPr>
            <a:xfrm>
              <a:off x="348425" y="1519789"/>
              <a:ext cx="2382900" cy="1233944"/>
            </a:xfrm>
            <a:prstGeom prst="roundRect">
              <a:avLst>
                <a:gd name="adj" fmla="val 505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104" name="组 103"/>
            <p:cNvGrpSpPr/>
            <p:nvPr/>
          </p:nvGrpSpPr>
          <p:grpSpPr>
            <a:xfrm>
              <a:off x="443428" y="1645553"/>
              <a:ext cx="2192894" cy="811991"/>
              <a:chOff x="1314237" y="2437855"/>
              <a:chExt cx="2192894" cy="811991"/>
            </a:xfrm>
          </p:grpSpPr>
          <p:sp>
            <p:nvSpPr>
              <p:cNvPr id="105" name="文本框 104"/>
              <p:cNvSpPr txBox="1"/>
              <p:nvPr/>
            </p:nvSpPr>
            <p:spPr>
              <a:xfrm>
                <a:off x="1314237" y="2757403"/>
                <a:ext cx="2192894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30000"/>
                  </a:lnSpc>
                </a:pPr>
                <a:r>
                  <a:rPr lang="zh-CN" altLang="en-US" sz="100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顶部“开始”面板中可以对字体、字号、颜色、行距等进行修改。</a:t>
                </a:r>
              </a:p>
            </p:txBody>
          </p:sp>
          <p:sp>
            <p:nvSpPr>
              <p:cNvPr id="106" name="矩形 105"/>
              <p:cNvSpPr/>
              <p:nvPr/>
            </p:nvSpPr>
            <p:spPr>
              <a:xfrm>
                <a:off x="1702798" y="2437855"/>
                <a:ext cx="1415772" cy="3323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 algn="ctr">
                  <a:lnSpc>
                    <a:spcPct val="130000"/>
                  </a:lnSpc>
                </a:pPr>
                <a:r>
                  <a:rPr lang="zh-CN" altLang="en-US" sz="1200" b="1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点击此处添加标题</a:t>
                </a:r>
                <a:endParaRPr lang="en-US" altLang="zh-CN" sz="1200" b="1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endParaRPr>
              </a:p>
            </p:txBody>
          </p:sp>
        </p:grpSp>
      </p:grpSp>
      <p:sp>
        <p:nvSpPr>
          <p:cNvPr id="101" name="椭圆 100"/>
          <p:cNvSpPr/>
          <p:nvPr/>
        </p:nvSpPr>
        <p:spPr>
          <a:xfrm>
            <a:off x="10055198" y="2661474"/>
            <a:ext cx="204308" cy="20430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2" name="矩形 101"/>
          <p:cNvSpPr/>
          <p:nvPr/>
        </p:nvSpPr>
        <p:spPr>
          <a:xfrm>
            <a:off x="9747624" y="5432183"/>
            <a:ext cx="819456" cy="3323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lnSpc>
                <a:spcPct val="130000"/>
              </a:lnSpc>
            </a:pPr>
            <a:r>
              <a:rPr lang="en-US" altLang="zh-CN" sz="12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2016-01</a:t>
            </a:r>
          </a:p>
        </p:txBody>
      </p:sp>
      <p:pic>
        <p:nvPicPr>
          <p:cNvPr id="52" name="图片 51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5633" y="6338322"/>
            <a:ext cx="1828800" cy="2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772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 8"/>
          <p:cNvGrpSpPr/>
          <p:nvPr/>
        </p:nvGrpSpPr>
        <p:grpSpPr>
          <a:xfrm>
            <a:off x="3931207" y="578414"/>
            <a:ext cx="4329586" cy="1038313"/>
            <a:chOff x="3957557" y="1328691"/>
            <a:chExt cx="4329586" cy="1038313"/>
          </a:xfrm>
        </p:grpSpPr>
        <p:sp>
          <p:nvSpPr>
            <p:cNvPr id="7" name="矩形 6"/>
            <p:cNvSpPr/>
            <p:nvPr/>
          </p:nvSpPr>
          <p:spPr>
            <a:xfrm>
              <a:off x="3957557" y="1328692"/>
              <a:ext cx="4329586" cy="103831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4101566" y="1328691"/>
              <a:ext cx="4041471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6000" b="1">
                  <a:solidFill>
                    <a:schemeClr val="bg1"/>
                  </a:solidFill>
                </a:rPr>
                <a:t>CONTENTS</a:t>
              </a:r>
              <a:endParaRPr kumimoji="1" lang="zh-CN" altLang="en-US" sz="6000" b="1">
                <a:solidFill>
                  <a:schemeClr val="bg1"/>
                </a:solidFill>
              </a:endParaRPr>
            </a:p>
          </p:txBody>
        </p:sp>
      </p:grpSp>
      <p:grpSp>
        <p:nvGrpSpPr>
          <p:cNvPr id="10" name="组 9"/>
          <p:cNvGrpSpPr/>
          <p:nvPr/>
        </p:nvGrpSpPr>
        <p:grpSpPr>
          <a:xfrm rot="19416438">
            <a:off x="3263195" y="398397"/>
            <a:ext cx="1024513" cy="1398348"/>
            <a:chOff x="3087349" y="2414413"/>
            <a:chExt cx="1024513" cy="1398348"/>
          </a:xfrm>
        </p:grpSpPr>
        <p:sp>
          <p:nvSpPr>
            <p:cNvPr id="11" name="椭圆 10"/>
            <p:cNvSpPr/>
            <p:nvPr/>
          </p:nvSpPr>
          <p:spPr>
            <a:xfrm>
              <a:off x="3758271" y="2705683"/>
              <a:ext cx="353591" cy="3535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" name="椭圆 11"/>
            <p:cNvSpPr/>
            <p:nvPr/>
          </p:nvSpPr>
          <p:spPr>
            <a:xfrm>
              <a:off x="3439319" y="2414413"/>
              <a:ext cx="291270" cy="2912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3" name="椭圆 12"/>
            <p:cNvSpPr/>
            <p:nvPr/>
          </p:nvSpPr>
          <p:spPr>
            <a:xfrm>
              <a:off x="3498535" y="3661908"/>
              <a:ext cx="150853" cy="15085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4" name="椭圆 13"/>
            <p:cNvSpPr/>
            <p:nvPr/>
          </p:nvSpPr>
          <p:spPr>
            <a:xfrm>
              <a:off x="3087349" y="2866230"/>
              <a:ext cx="558631" cy="55863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15" name="组 14"/>
          <p:cNvGrpSpPr/>
          <p:nvPr/>
        </p:nvGrpSpPr>
        <p:grpSpPr>
          <a:xfrm rot="8798391">
            <a:off x="7173354" y="665084"/>
            <a:ext cx="1587497" cy="1146873"/>
            <a:chOff x="7306290" y="4611207"/>
            <a:chExt cx="1587497" cy="1146873"/>
          </a:xfrm>
        </p:grpSpPr>
        <p:sp>
          <p:nvSpPr>
            <p:cNvPr id="16" name="椭圆 15"/>
            <p:cNvSpPr/>
            <p:nvPr/>
          </p:nvSpPr>
          <p:spPr>
            <a:xfrm>
              <a:off x="7306290" y="5384416"/>
              <a:ext cx="373664" cy="37366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7" name="椭圆 16"/>
            <p:cNvSpPr/>
            <p:nvPr/>
          </p:nvSpPr>
          <p:spPr>
            <a:xfrm>
              <a:off x="8478566" y="4826138"/>
              <a:ext cx="291270" cy="2912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8" name="椭圆 17"/>
            <p:cNvSpPr/>
            <p:nvPr/>
          </p:nvSpPr>
          <p:spPr>
            <a:xfrm>
              <a:off x="8742934" y="5142940"/>
              <a:ext cx="150853" cy="15085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9" name="椭圆 18"/>
            <p:cNvSpPr/>
            <p:nvPr/>
          </p:nvSpPr>
          <p:spPr>
            <a:xfrm>
              <a:off x="7878892" y="4611207"/>
              <a:ext cx="351970" cy="35197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5279520" y="2319379"/>
            <a:ext cx="2428016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zh-CN" altLang="en-US" sz="32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工作回顾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5279520" y="3127911"/>
            <a:ext cx="2428016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zh-CN" altLang="en-US" sz="32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心得体会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5279520" y="3936443"/>
            <a:ext cx="2428016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zh-CN" altLang="en-US" sz="32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经验教训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5279520" y="4744974"/>
            <a:ext cx="2428016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zh-CN" altLang="en-US" sz="32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新年计划</a:t>
            </a:r>
          </a:p>
        </p:txBody>
      </p:sp>
      <p:sp>
        <p:nvSpPr>
          <p:cNvPr id="24" name="椭圆 23"/>
          <p:cNvSpPr/>
          <p:nvPr/>
        </p:nvSpPr>
        <p:spPr>
          <a:xfrm>
            <a:off x="4402462" y="2298842"/>
            <a:ext cx="579692" cy="57969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b="1">
                <a:solidFill>
                  <a:schemeClr val="bg1"/>
                </a:solidFill>
              </a:rPr>
              <a:t>1</a:t>
            </a:r>
            <a:endParaRPr kumimoji="1" lang="zh-CN" altLang="en-US" sz="2800" b="1">
              <a:solidFill>
                <a:schemeClr val="bg1"/>
              </a:solidFill>
            </a:endParaRPr>
          </a:p>
        </p:txBody>
      </p:sp>
      <p:sp>
        <p:nvSpPr>
          <p:cNvPr id="25" name="椭圆 24"/>
          <p:cNvSpPr/>
          <p:nvPr/>
        </p:nvSpPr>
        <p:spPr>
          <a:xfrm>
            <a:off x="4393452" y="3130452"/>
            <a:ext cx="579692" cy="57969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b="1">
                <a:solidFill>
                  <a:schemeClr val="bg1"/>
                </a:solidFill>
              </a:rPr>
              <a:t>2</a:t>
            </a:r>
            <a:endParaRPr kumimoji="1" lang="zh-CN" altLang="en-US" sz="2800" b="1">
              <a:solidFill>
                <a:schemeClr val="bg1"/>
              </a:solidFill>
            </a:endParaRPr>
          </a:p>
        </p:txBody>
      </p:sp>
      <p:sp>
        <p:nvSpPr>
          <p:cNvPr id="26" name="椭圆 25"/>
          <p:cNvSpPr/>
          <p:nvPr/>
        </p:nvSpPr>
        <p:spPr>
          <a:xfrm>
            <a:off x="4393451" y="3957827"/>
            <a:ext cx="579692" cy="579692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b="1">
                <a:solidFill>
                  <a:schemeClr val="bg1"/>
                </a:solidFill>
              </a:rPr>
              <a:t>3</a:t>
            </a:r>
            <a:endParaRPr kumimoji="1" lang="zh-CN" altLang="en-US" sz="2800" b="1">
              <a:solidFill>
                <a:schemeClr val="bg1"/>
              </a:solidFill>
            </a:endParaRPr>
          </a:p>
        </p:txBody>
      </p:sp>
      <p:sp>
        <p:nvSpPr>
          <p:cNvPr id="27" name="椭圆 26"/>
          <p:cNvSpPr/>
          <p:nvPr/>
        </p:nvSpPr>
        <p:spPr>
          <a:xfrm>
            <a:off x="4393451" y="4750057"/>
            <a:ext cx="579692" cy="579692"/>
          </a:xfrm>
          <a:prstGeom prst="ellipse">
            <a:avLst/>
          </a:prstGeom>
          <a:solidFill>
            <a:schemeClr val="accent4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b="1">
                <a:solidFill>
                  <a:schemeClr val="bg1"/>
                </a:solidFill>
              </a:rPr>
              <a:t>4</a:t>
            </a:r>
            <a:endParaRPr kumimoji="1" lang="zh-CN" altLang="en-US" sz="2800" b="1">
              <a:solidFill>
                <a:schemeClr val="bg1"/>
              </a:solidFill>
            </a:endParaRPr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E9DF9A4A-0CC8-4342-AF02-344D99987FD8}"/>
              </a:ext>
            </a:extLst>
          </p:cNvPr>
          <p:cNvSpPr/>
          <p:nvPr/>
        </p:nvSpPr>
        <p:spPr>
          <a:xfrm>
            <a:off x="4396980" y="5597366"/>
            <a:ext cx="579692" cy="57969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b="1">
                <a:solidFill>
                  <a:schemeClr val="bg1"/>
                </a:solidFill>
              </a:rPr>
              <a:t>5</a:t>
            </a:r>
            <a:endParaRPr kumimoji="1" lang="zh-CN" altLang="en-US" sz="2800" b="1">
              <a:solidFill>
                <a:schemeClr val="bg1"/>
              </a:solidFill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3F9711AE-9F1E-4047-8C8F-F4F3738C7835}"/>
              </a:ext>
            </a:extLst>
          </p:cNvPr>
          <p:cNvSpPr txBox="1"/>
          <p:nvPr/>
        </p:nvSpPr>
        <p:spPr>
          <a:xfrm>
            <a:off x="5257304" y="5597366"/>
            <a:ext cx="2428016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zh-CN" altLang="en-US" sz="32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意见及建议</a:t>
            </a:r>
          </a:p>
        </p:txBody>
      </p:sp>
    </p:spTree>
    <p:extLst>
      <p:ext uri="{BB962C8B-B14F-4D97-AF65-F5344CB8AC3E}">
        <p14:creationId xmlns:p14="http://schemas.microsoft.com/office/powerpoint/2010/main" val="1633938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/>
              <a:t>PART</a:t>
            </a:r>
            <a:r>
              <a:rPr kumimoji="1" lang="zh-CN" altLang="en-US"/>
              <a:t> </a:t>
            </a:r>
            <a:r>
              <a:rPr kumimoji="1" lang="en-US" altLang="zh-CN"/>
              <a:t>FOUR</a:t>
            </a:r>
            <a:r>
              <a:rPr kumimoji="1" lang="zh-CN" altLang="en-US"/>
              <a:t> </a:t>
            </a:r>
            <a:r>
              <a:rPr kumimoji="1" lang="zh-CN" altLang="en-US">
                <a:latin typeface="Microsoft YaHei" charset="0"/>
                <a:ea typeface="Microsoft YaHei" charset="0"/>
                <a:cs typeface="Microsoft YaHei" charset="0"/>
              </a:rPr>
              <a:t>新年计划</a:t>
            </a:r>
          </a:p>
        </p:txBody>
      </p:sp>
      <p:grpSp>
        <p:nvGrpSpPr>
          <p:cNvPr id="4" name="组 3"/>
          <p:cNvGrpSpPr/>
          <p:nvPr/>
        </p:nvGrpSpPr>
        <p:grpSpPr>
          <a:xfrm>
            <a:off x="1366818" y="1701800"/>
            <a:ext cx="4292600" cy="1206500"/>
            <a:chOff x="558800" y="1663700"/>
            <a:chExt cx="4292600" cy="1206500"/>
          </a:xfrm>
        </p:grpSpPr>
        <p:sp>
          <p:nvSpPr>
            <p:cNvPr id="3" name="圆角矩形 2"/>
            <p:cNvSpPr/>
            <p:nvPr/>
          </p:nvSpPr>
          <p:spPr>
            <a:xfrm>
              <a:off x="558800" y="1663700"/>
              <a:ext cx="4292600" cy="1206500"/>
            </a:xfrm>
            <a:prstGeom prst="roundRect">
              <a:avLst>
                <a:gd name="adj" fmla="val 14562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1612901" y="1860685"/>
              <a:ext cx="3060699" cy="812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zh-CN" altLang="en-US" sz="120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标题数字等都可以通过点击和重新输入进行更改，顶部“开始”面板中可以对字体、字号、颜色、行距等进行修改。</a:t>
              </a:r>
            </a:p>
          </p:txBody>
        </p:sp>
        <p:sp>
          <p:nvSpPr>
            <p:cNvPr id="9" name="矩形 8"/>
            <p:cNvSpPr/>
            <p:nvPr/>
          </p:nvSpPr>
          <p:spPr>
            <a:xfrm>
              <a:off x="657560" y="1759118"/>
              <a:ext cx="1047082" cy="1015663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lvl="0" algn="ctr"/>
              <a:r>
                <a:rPr lang="en-US" altLang="zh-CN" sz="6000" b="1">
                  <a:solidFill>
                    <a:schemeClr val="bg1"/>
                  </a:solidFill>
                  <a:latin typeface="+mj-lt"/>
                  <a:ea typeface="Microsoft YaHei" charset="0"/>
                  <a:cs typeface="Microsoft YaHei" charset="0"/>
                </a:rPr>
                <a:t>01</a:t>
              </a:r>
            </a:p>
          </p:txBody>
        </p:sp>
      </p:grpSp>
      <p:grpSp>
        <p:nvGrpSpPr>
          <p:cNvPr id="10" name="组 9"/>
          <p:cNvGrpSpPr/>
          <p:nvPr/>
        </p:nvGrpSpPr>
        <p:grpSpPr>
          <a:xfrm>
            <a:off x="6614759" y="1701800"/>
            <a:ext cx="4292600" cy="1206500"/>
            <a:chOff x="558800" y="1663700"/>
            <a:chExt cx="4292600" cy="1206500"/>
          </a:xfrm>
        </p:grpSpPr>
        <p:sp>
          <p:nvSpPr>
            <p:cNvPr id="12" name="圆角矩形 11"/>
            <p:cNvSpPr/>
            <p:nvPr/>
          </p:nvSpPr>
          <p:spPr>
            <a:xfrm>
              <a:off x="558800" y="1663700"/>
              <a:ext cx="4292600" cy="1206500"/>
            </a:xfrm>
            <a:prstGeom prst="roundRect">
              <a:avLst>
                <a:gd name="adj" fmla="val 14562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1612901" y="1860685"/>
              <a:ext cx="3060699" cy="812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zh-CN" altLang="en-US" sz="120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标题数字等都可以通过点击和重新输入进行更改，顶部“开始”面板中可以对字体、字号、颜色、行距等进行修改。</a:t>
              </a:r>
            </a:p>
          </p:txBody>
        </p:sp>
        <p:sp>
          <p:nvSpPr>
            <p:cNvPr id="14" name="矩形 13"/>
            <p:cNvSpPr/>
            <p:nvPr/>
          </p:nvSpPr>
          <p:spPr>
            <a:xfrm>
              <a:off x="657559" y="1759118"/>
              <a:ext cx="1047083" cy="1015663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lvl="0" algn="ctr"/>
              <a:r>
                <a:rPr lang="en-US" altLang="zh-CN" sz="6000" b="1">
                  <a:solidFill>
                    <a:schemeClr val="bg1"/>
                  </a:solidFill>
                  <a:latin typeface="+mj-lt"/>
                  <a:ea typeface="Microsoft YaHei" charset="0"/>
                  <a:cs typeface="Microsoft YaHei" charset="0"/>
                </a:rPr>
                <a:t>02</a:t>
              </a:r>
            </a:p>
          </p:txBody>
        </p:sp>
      </p:grpSp>
      <p:grpSp>
        <p:nvGrpSpPr>
          <p:cNvPr id="27" name="组 26"/>
          <p:cNvGrpSpPr/>
          <p:nvPr/>
        </p:nvGrpSpPr>
        <p:grpSpPr>
          <a:xfrm>
            <a:off x="1366818" y="3105285"/>
            <a:ext cx="4292600" cy="1206500"/>
            <a:chOff x="558800" y="1663700"/>
            <a:chExt cx="4292600" cy="1206500"/>
          </a:xfrm>
        </p:grpSpPr>
        <p:sp>
          <p:nvSpPr>
            <p:cNvPr id="28" name="圆角矩形 27"/>
            <p:cNvSpPr/>
            <p:nvPr/>
          </p:nvSpPr>
          <p:spPr>
            <a:xfrm>
              <a:off x="558800" y="1663700"/>
              <a:ext cx="4292600" cy="1206500"/>
            </a:xfrm>
            <a:prstGeom prst="roundRect">
              <a:avLst>
                <a:gd name="adj" fmla="val 14562"/>
              </a:avLst>
            </a:prstGeom>
            <a:solidFill>
              <a:schemeClr val="accent4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1612901" y="1860685"/>
              <a:ext cx="3060699" cy="812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zh-CN" altLang="en-US" sz="120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标题数字等都可以通过点击和重新输入进行更改，顶部“开始”面板中可以对字体、字号、颜色、行距等进行修改。</a:t>
              </a:r>
            </a:p>
          </p:txBody>
        </p:sp>
        <p:sp>
          <p:nvSpPr>
            <p:cNvPr id="30" name="矩形 29"/>
            <p:cNvSpPr/>
            <p:nvPr/>
          </p:nvSpPr>
          <p:spPr>
            <a:xfrm>
              <a:off x="657559" y="1759118"/>
              <a:ext cx="1047083" cy="1015663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lvl="0" algn="ctr"/>
              <a:r>
                <a:rPr lang="en-US" altLang="zh-CN" sz="6000" b="1">
                  <a:solidFill>
                    <a:schemeClr val="bg1"/>
                  </a:solidFill>
                  <a:latin typeface="+mj-lt"/>
                  <a:ea typeface="Microsoft YaHei" charset="0"/>
                  <a:cs typeface="Microsoft YaHei" charset="0"/>
                </a:rPr>
                <a:t>04</a:t>
              </a:r>
            </a:p>
          </p:txBody>
        </p:sp>
      </p:grpSp>
      <p:grpSp>
        <p:nvGrpSpPr>
          <p:cNvPr id="31" name="组 30"/>
          <p:cNvGrpSpPr/>
          <p:nvPr/>
        </p:nvGrpSpPr>
        <p:grpSpPr>
          <a:xfrm>
            <a:off x="6614759" y="3105285"/>
            <a:ext cx="4292600" cy="1206500"/>
            <a:chOff x="558800" y="1663700"/>
            <a:chExt cx="4292600" cy="1206500"/>
          </a:xfrm>
        </p:grpSpPr>
        <p:sp>
          <p:nvSpPr>
            <p:cNvPr id="32" name="圆角矩形 31"/>
            <p:cNvSpPr/>
            <p:nvPr/>
          </p:nvSpPr>
          <p:spPr>
            <a:xfrm>
              <a:off x="558800" y="1663700"/>
              <a:ext cx="4292600" cy="1206500"/>
            </a:xfrm>
            <a:prstGeom prst="roundRect">
              <a:avLst>
                <a:gd name="adj" fmla="val 14562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1612901" y="1860685"/>
              <a:ext cx="3060699" cy="812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zh-CN" altLang="en-US" sz="120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标题数字等都可以通过点击和重新输入进行更改，顶部“开始”面板中可以对字体、字号、颜色、行距等进行修改。</a:t>
              </a:r>
            </a:p>
          </p:txBody>
        </p:sp>
        <p:sp>
          <p:nvSpPr>
            <p:cNvPr id="34" name="矩形 33"/>
            <p:cNvSpPr/>
            <p:nvPr/>
          </p:nvSpPr>
          <p:spPr>
            <a:xfrm>
              <a:off x="657559" y="1759118"/>
              <a:ext cx="1047083" cy="1015663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lvl="0" algn="ctr"/>
              <a:r>
                <a:rPr lang="en-US" altLang="zh-CN" sz="6000" b="1">
                  <a:solidFill>
                    <a:schemeClr val="bg1"/>
                  </a:solidFill>
                  <a:latin typeface="+mj-lt"/>
                  <a:ea typeface="Microsoft YaHei" charset="0"/>
                  <a:cs typeface="Microsoft YaHei" charset="0"/>
                </a:rPr>
                <a:t>03</a:t>
              </a:r>
            </a:p>
          </p:txBody>
        </p:sp>
      </p:grpSp>
      <p:grpSp>
        <p:nvGrpSpPr>
          <p:cNvPr id="35" name="组 34"/>
          <p:cNvGrpSpPr/>
          <p:nvPr/>
        </p:nvGrpSpPr>
        <p:grpSpPr>
          <a:xfrm>
            <a:off x="1366818" y="4508770"/>
            <a:ext cx="4292600" cy="1206500"/>
            <a:chOff x="558800" y="1663700"/>
            <a:chExt cx="4292600" cy="1206500"/>
          </a:xfrm>
        </p:grpSpPr>
        <p:sp>
          <p:nvSpPr>
            <p:cNvPr id="36" name="圆角矩形 35"/>
            <p:cNvSpPr/>
            <p:nvPr/>
          </p:nvSpPr>
          <p:spPr>
            <a:xfrm>
              <a:off x="558800" y="1663700"/>
              <a:ext cx="4292600" cy="1206500"/>
            </a:xfrm>
            <a:prstGeom prst="roundRect">
              <a:avLst>
                <a:gd name="adj" fmla="val 14562"/>
              </a:avLst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1612901" y="1860685"/>
              <a:ext cx="3060699" cy="812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zh-CN" altLang="en-US" sz="120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标题数字等都可以通过点击和重新输入进行更改，顶部“开始”面板中可以对字体、字号、颜色、行距等进行修改。</a:t>
              </a:r>
            </a:p>
          </p:txBody>
        </p:sp>
        <p:sp>
          <p:nvSpPr>
            <p:cNvPr id="38" name="矩形 37"/>
            <p:cNvSpPr/>
            <p:nvPr/>
          </p:nvSpPr>
          <p:spPr>
            <a:xfrm>
              <a:off x="657559" y="1759118"/>
              <a:ext cx="1047083" cy="1015663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lvl="0" algn="ctr"/>
              <a:r>
                <a:rPr lang="en-US" altLang="zh-CN" sz="6000" b="1">
                  <a:solidFill>
                    <a:schemeClr val="bg1"/>
                  </a:solidFill>
                  <a:latin typeface="+mj-lt"/>
                  <a:ea typeface="Microsoft YaHei" charset="0"/>
                  <a:cs typeface="Microsoft YaHei" charset="0"/>
                </a:rPr>
                <a:t>05</a:t>
              </a:r>
            </a:p>
          </p:txBody>
        </p:sp>
      </p:grpSp>
      <p:grpSp>
        <p:nvGrpSpPr>
          <p:cNvPr id="39" name="组 38"/>
          <p:cNvGrpSpPr/>
          <p:nvPr/>
        </p:nvGrpSpPr>
        <p:grpSpPr>
          <a:xfrm>
            <a:off x="6614759" y="4508770"/>
            <a:ext cx="4292600" cy="1206500"/>
            <a:chOff x="558800" y="1663700"/>
            <a:chExt cx="4292600" cy="1206500"/>
          </a:xfrm>
        </p:grpSpPr>
        <p:sp>
          <p:nvSpPr>
            <p:cNvPr id="40" name="圆角矩形 39"/>
            <p:cNvSpPr/>
            <p:nvPr/>
          </p:nvSpPr>
          <p:spPr>
            <a:xfrm>
              <a:off x="558800" y="1663700"/>
              <a:ext cx="4292600" cy="1206500"/>
            </a:xfrm>
            <a:prstGeom prst="roundRect">
              <a:avLst>
                <a:gd name="adj" fmla="val 14562"/>
              </a:avLst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1" name="文本框 40"/>
            <p:cNvSpPr txBox="1"/>
            <p:nvPr/>
          </p:nvSpPr>
          <p:spPr>
            <a:xfrm>
              <a:off x="1612901" y="1860685"/>
              <a:ext cx="3060699" cy="812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zh-CN" altLang="en-US" sz="120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标题数字等都可以通过点击和重新输入进行更改，顶部“开始”面板中可以对字体、字号、颜色、行距等进行修改。</a:t>
              </a:r>
            </a:p>
          </p:txBody>
        </p:sp>
        <p:sp>
          <p:nvSpPr>
            <p:cNvPr id="42" name="矩形 41"/>
            <p:cNvSpPr/>
            <p:nvPr/>
          </p:nvSpPr>
          <p:spPr>
            <a:xfrm>
              <a:off x="657559" y="1759118"/>
              <a:ext cx="1047083" cy="1015663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lvl="0" algn="ctr"/>
              <a:r>
                <a:rPr lang="en-US" altLang="zh-CN" sz="6000" b="1">
                  <a:solidFill>
                    <a:schemeClr val="bg1"/>
                  </a:solidFill>
                  <a:latin typeface="+mj-lt"/>
                  <a:ea typeface="Microsoft YaHei" charset="0"/>
                  <a:cs typeface="Microsoft YaHei" charset="0"/>
                </a:rPr>
                <a:t>06</a:t>
              </a:r>
            </a:p>
          </p:txBody>
        </p:sp>
      </p:grpSp>
      <p:sp>
        <p:nvSpPr>
          <p:cNvPr id="5" name="右箭头 4"/>
          <p:cNvSpPr/>
          <p:nvPr/>
        </p:nvSpPr>
        <p:spPr>
          <a:xfrm>
            <a:off x="5659418" y="2057400"/>
            <a:ext cx="955341" cy="419100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5" name="环形箭头 44"/>
          <p:cNvSpPr/>
          <p:nvPr/>
        </p:nvSpPr>
        <p:spPr>
          <a:xfrm rot="5400000">
            <a:off x="9980834" y="2057400"/>
            <a:ext cx="1827650" cy="1827650"/>
          </a:xfrm>
          <a:prstGeom prst="circular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46" name="右箭头 45"/>
          <p:cNvSpPr/>
          <p:nvPr/>
        </p:nvSpPr>
        <p:spPr>
          <a:xfrm rot="10800000">
            <a:off x="5664402" y="3504184"/>
            <a:ext cx="955341" cy="419100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7" name="环形箭头 46"/>
          <p:cNvSpPr/>
          <p:nvPr/>
        </p:nvSpPr>
        <p:spPr>
          <a:xfrm rot="16200000" flipH="1">
            <a:off x="465693" y="3493346"/>
            <a:ext cx="1827650" cy="1827650"/>
          </a:xfrm>
          <a:prstGeom prst="circularArrow">
            <a:avLst/>
          </a:prstGeom>
          <a:solidFill>
            <a:schemeClr val="accent4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48" name="右箭头 47"/>
          <p:cNvSpPr/>
          <p:nvPr/>
        </p:nvSpPr>
        <p:spPr>
          <a:xfrm>
            <a:off x="5659418" y="4901962"/>
            <a:ext cx="955341" cy="419100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43" name="图片 42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5633" y="6338322"/>
            <a:ext cx="1828800" cy="2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314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/>
              <a:t>PART</a:t>
            </a:r>
            <a:r>
              <a:rPr kumimoji="1" lang="zh-CN" altLang="en-US"/>
              <a:t> </a:t>
            </a:r>
            <a:r>
              <a:rPr kumimoji="1" lang="en-US" altLang="zh-CN"/>
              <a:t>FOUR</a:t>
            </a:r>
            <a:r>
              <a:rPr kumimoji="1" lang="zh-CN" altLang="en-US"/>
              <a:t> </a:t>
            </a:r>
            <a:r>
              <a:rPr kumimoji="1" lang="zh-CN" altLang="en-US">
                <a:latin typeface="Microsoft YaHei" charset="0"/>
                <a:ea typeface="Microsoft YaHei" charset="0"/>
                <a:cs typeface="Microsoft YaHei" charset="0"/>
              </a:rPr>
              <a:t>新年计划</a:t>
            </a:r>
          </a:p>
        </p:txBody>
      </p:sp>
      <p:grpSp>
        <p:nvGrpSpPr>
          <p:cNvPr id="7" name="组 6"/>
          <p:cNvGrpSpPr/>
          <p:nvPr/>
        </p:nvGrpSpPr>
        <p:grpSpPr>
          <a:xfrm>
            <a:off x="6170732" y="3795629"/>
            <a:ext cx="4754582" cy="2197100"/>
            <a:chOff x="6170732" y="3795629"/>
            <a:chExt cx="4754582" cy="2197100"/>
          </a:xfrm>
        </p:grpSpPr>
        <p:grpSp>
          <p:nvGrpSpPr>
            <p:cNvPr id="50" name="组 49"/>
            <p:cNvGrpSpPr/>
            <p:nvPr/>
          </p:nvGrpSpPr>
          <p:grpSpPr>
            <a:xfrm>
              <a:off x="6170732" y="3795629"/>
              <a:ext cx="4754582" cy="2197100"/>
              <a:chOff x="769918" y="1435100"/>
              <a:chExt cx="4754582" cy="2197100"/>
            </a:xfrm>
          </p:grpSpPr>
          <p:sp>
            <p:nvSpPr>
              <p:cNvPr id="55" name="矩形 54"/>
              <p:cNvSpPr/>
              <p:nvPr/>
            </p:nvSpPr>
            <p:spPr>
              <a:xfrm>
                <a:off x="769918" y="1435100"/>
                <a:ext cx="4754582" cy="2197100"/>
              </a:xfrm>
              <a:prstGeom prst="rect">
                <a:avLst/>
              </a:prstGeom>
              <a:solidFill>
                <a:schemeClr val="accent4">
                  <a:lumMod val="75000"/>
                  <a:lumOff val="25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56" name="文本框 55"/>
              <p:cNvSpPr txBox="1"/>
              <p:nvPr/>
            </p:nvSpPr>
            <p:spPr>
              <a:xfrm>
                <a:off x="1030655" y="2542931"/>
                <a:ext cx="4189045" cy="8125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30000"/>
                  </a:lnSpc>
                </a:pPr>
                <a:r>
                  <a:rPr lang="zh-CN" altLang="en-US" sz="120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标题数字等都可以通过点击和重新输入进行更改，顶部“开始”面板中可以对字体、字号、颜色、行距等进行修改。建议正文</a:t>
                </a:r>
                <a:r>
                  <a:rPr lang="en-US" altLang="zh-CN" sz="120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8-10</a:t>
                </a:r>
                <a:r>
                  <a:rPr lang="zh-CN" altLang="en-US" sz="120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号字，</a:t>
                </a:r>
                <a:r>
                  <a:rPr lang="en-US" altLang="zh-CN" sz="120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1.3</a:t>
                </a:r>
                <a:r>
                  <a:rPr lang="zh-CN" altLang="en-US" sz="120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倍字间距。</a:t>
                </a:r>
              </a:p>
            </p:txBody>
          </p:sp>
          <p:sp>
            <p:nvSpPr>
              <p:cNvPr id="57" name="矩形 56"/>
              <p:cNvSpPr/>
              <p:nvPr/>
            </p:nvSpPr>
            <p:spPr>
              <a:xfrm>
                <a:off x="1030656" y="2145812"/>
                <a:ext cx="1918243" cy="4124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lnSpc>
                    <a:spcPct val="130000"/>
                  </a:lnSpc>
                </a:pPr>
                <a:r>
                  <a:rPr lang="zh-CN" altLang="en-US" sz="1600" b="1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点击此处添加标题</a:t>
                </a:r>
                <a:endParaRPr lang="en-US" altLang="zh-CN" sz="1600" b="1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endParaRPr>
              </a:p>
            </p:txBody>
          </p:sp>
        </p:grpSp>
        <p:sp>
          <p:nvSpPr>
            <p:cNvPr id="75" name="Freeform 363"/>
            <p:cNvSpPr>
              <a:spLocks noEditPoints="1"/>
            </p:cNvSpPr>
            <p:nvPr/>
          </p:nvSpPr>
          <p:spPr bwMode="auto">
            <a:xfrm>
              <a:off x="6489953" y="4007822"/>
              <a:ext cx="444247" cy="442626"/>
            </a:xfrm>
            <a:custGeom>
              <a:avLst/>
              <a:gdLst>
                <a:gd name="T0" fmla="*/ 145 w 274"/>
                <a:gd name="T1" fmla="*/ 262 h 273"/>
                <a:gd name="T2" fmla="*/ 189 w 274"/>
                <a:gd name="T3" fmla="*/ 204 h 273"/>
                <a:gd name="T4" fmla="*/ 263 w 274"/>
                <a:gd name="T5" fmla="*/ 204 h 273"/>
                <a:gd name="T6" fmla="*/ 216 w 274"/>
                <a:gd name="T7" fmla="*/ 217 h 273"/>
                <a:gd name="T8" fmla="*/ 104 w 274"/>
                <a:gd name="T9" fmla="*/ 199 h 273"/>
                <a:gd name="T10" fmla="*/ 55 w 274"/>
                <a:gd name="T11" fmla="*/ 186 h 273"/>
                <a:gd name="T12" fmla="*/ 14 w 274"/>
                <a:gd name="T13" fmla="*/ 168 h 273"/>
                <a:gd name="T14" fmla="*/ 44 w 274"/>
                <a:gd name="T15" fmla="*/ 207 h 273"/>
                <a:gd name="T16" fmla="*/ 45 w 274"/>
                <a:gd name="T17" fmla="*/ 217 h 273"/>
                <a:gd name="T18" fmla="*/ 95 w 274"/>
                <a:gd name="T19" fmla="*/ 254 h 273"/>
                <a:gd name="T20" fmla="*/ 86 w 274"/>
                <a:gd name="T21" fmla="*/ 232 h 273"/>
                <a:gd name="T22" fmla="*/ 114 w 274"/>
                <a:gd name="T23" fmla="*/ 255 h 273"/>
                <a:gd name="T24" fmla="*/ 131 w 274"/>
                <a:gd name="T25" fmla="*/ 196 h 273"/>
                <a:gd name="T26" fmla="*/ 110 w 274"/>
                <a:gd name="T27" fmla="*/ 189 h 273"/>
                <a:gd name="T28" fmla="*/ 132 w 274"/>
                <a:gd name="T29" fmla="*/ 145 h 273"/>
                <a:gd name="T30" fmla="*/ 74 w 274"/>
                <a:gd name="T31" fmla="*/ 145 h 273"/>
                <a:gd name="T32" fmla="*/ 67 w 274"/>
                <a:gd name="T33" fmla="*/ 166 h 273"/>
                <a:gd name="T34" fmla="*/ 205 w 274"/>
                <a:gd name="T35" fmla="*/ 111 h 273"/>
                <a:gd name="T36" fmla="*/ 192 w 274"/>
                <a:gd name="T37" fmla="*/ 159 h 273"/>
                <a:gd name="T38" fmla="*/ 150 w 274"/>
                <a:gd name="T39" fmla="*/ 59 h 273"/>
                <a:gd name="T40" fmla="*/ 114 w 274"/>
                <a:gd name="T41" fmla="*/ 94 h 273"/>
                <a:gd name="T42" fmla="*/ 57 w 274"/>
                <a:gd name="T43" fmla="*/ 42 h 273"/>
                <a:gd name="T44" fmla="*/ 9 w 274"/>
                <a:gd name="T45" fmla="*/ 55 h 273"/>
                <a:gd name="T46" fmla="*/ 178 w 274"/>
                <a:gd name="T47" fmla="*/ 23 h 273"/>
                <a:gd name="T48" fmla="*/ 230 w 274"/>
                <a:gd name="T49" fmla="*/ 57 h 273"/>
                <a:gd name="T50" fmla="*/ 137 w 274"/>
                <a:gd name="T51" fmla="*/ 0 h 273"/>
                <a:gd name="T52" fmla="*/ 271 w 274"/>
                <a:gd name="T53" fmla="*/ 108 h 273"/>
                <a:gd name="T54" fmla="*/ 257 w 274"/>
                <a:gd name="T55" fmla="*/ 189 h 273"/>
                <a:gd name="T56" fmla="*/ 260 w 274"/>
                <a:gd name="T57" fmla="*/ 142 h 273"/>
                <a:gd name="T58" fmla="*/ 238 w 274"/>
                <a:gd name="T59" fmla="*/ 133 h 273"/>
                <a:gd name="T60" fmla="*/ 261 w 274"/>
                <a:gd name="T61" fmla="*/ 105 h 273"/>
                <a:gd name="T62" fmla="*/ 206 w 274"/>
                <a:gd name="T63" fmla="*/ 76 h 273"/>
                <a:gd name="T64" fmla="*/ 206 w 274"/>
                <a:gd name="T65" fmla="*/ 103 h 273"/>
                <a:gd name="T66" fmla="*/ 193 w 274"/>
                <a:gd name="T67" fmla="*/ 82 h 273"/>
                <a:gd name="T68" fmla="*/ 169 w 274"/>
                <a:gd name="T69" fmla="*/ 79 h 273"/>
                <a:gd name="T70" fmla="*/ 189 w 274"/>
                <a:gd name="T71" fmla="*/ 66 h 273"/>
                <a:gd name="T72" fmla="*/ 142 w 274"/>
                <a:gd name="T73" fmla="*/ 13 h 273"/>
                <a:gd name="T74" fmla="*/ 136 w 274"/>
                <a:gd name="T75" fmla="*/ 50 h 273"/>
                <a:gd name="T76" fmla="*/ 127 w 274"/>
                <a:gd name="T77" fmla="*/ 11 h 273"/>
                <a:gd name="T78" fmla="*/ 86 w 274"/>
                <a:gd name="T79" fmla="*/ 71 h 273"/>
                <a:gd name="T80" fmla="*/ 104 w 274"/>
                <a:gd name="T81" fmla="*/ 83 h 273"/>
                <a:gd name="T82" fmla="*/ 76 w 274"/>
                <a:gd name="T83" fmla="*/ 105 h 273"/>
                <a:gd name="T84" fmla="*/ 132 w 274"/>
                <a:gd name="T85" fmla="*/ 130 h 273"/>
                <a:gd name="T86" fmla="*/ 140 w 274"/>
                <a:gd name="T87" fmla="*/ 113 h 273"/>
                <a:gd name="T88" fmla="*/ 146 w 274"/>
                <a:gd name="T89" fmla="*/ 131 h 273"/>
                <a:gd name="T90" fmla="*/ 171 w 274"/>
                <a:gd name="T91" fmla="*/ 140 h 273"/>
                <a:gd name="T92" fmla="*/ 142 w 274"/>
                <a:gd name="T93" fmla="*/ 182 h 273"/>
                <a:gd name="T94" fmla="*/ 193 w 274"/>
                <a:gd name="T95" fmla="*/ 191 h 273"/>
                <a:gd name="T96" fmla="*/ 206 w 274"/>
                <a:gd name="T97" fmla="*/ 170 h 273"/>
                <a:gd name="T98" fmla="*/ 206 w 274"/>
                <a:gd name="T99" fmla="*/ 196 h 273"/>
                <a:gd name="T100" fmla="*/ 209 w 274"/>
                <a:gd name="T101" fmla="*/ 207 h 273"/>
                <a:gd name="T102" fmla="*/ 179 w 274"/>
                <a:gd name="T103" fmla="*/ 249 h 273"/>
                <a:gd name="T104" fmla="*/ 212 w 274"/>
                <a:gd name="T105" fmla="*/ 239 h 273"/>
                <a:gd name="T106" fmla="*/ 219 w 274"/>
                <a:gd name="T107" fmla="*/ 246 h 273"/>
                <a:gd name="T108" fmla="*/ 31 w 274"/>
                <a:gd name="T109" fmla="*/ 222 h 273"/>
                <a:gd name="T110" fmla="*/ 14 w 274"/>
                <a:gd name="T111" fmla="*/ 82 h 273"/>
                <a:gd name="T112" fmla="*/ 11 w 274"/>
                <a:gd name="T113" fmla="*/ 130 h 273"/>
                <a:gd name="T114" fmla="*/ 67 w 274"/>
                <a:gd name="T115" fmla="*/ 103 h 273"/>
                <a:gd name="T116" fmla="*/ 63 w 274"/>
                <a:gd name="T117" fmla="*/ 74 h 273"/>
                <a:gd name="T118" fmla="*/ 72 w 274"/>
                <a:gd name="T119" fmla="*/ 67 h 273"/>
                <a:gd name="T120" fmla="*/ 95 w 274"/>
                <a:gd name="T121" fmla="*/ 19 h 273"/>
                <a:gd name="T122" fmla="*/ 58 w 274"/>
                <a:gd name="T123" fmla="*/ 33 h 273"/>
                <a:gd name="T124" fmla="*/ 109 w 274"/>
                <a:gd name="T125" fmla="*/ 4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74" h="273">
                  <a:moveTo>
                    <a:pt x="146" y="196"/>
                  </a:moveTo>
                  <a:lnTo>
                    <a:pt x="143" y="196"/>
                  </a:lnTo>
                  <a:lnTo>
                    <a:pt x="142" y="198"/>
                  </a:lnTo>
                  <a:lnTo>
                    <a:pt x="142" y="200"/>
                  </a:lnTo>
                  <a:lnTo>
                    <a:pt x="142" y="258"/>
                  </a:lnTo>
                  <a:lnTo>
                    <a:pt x="142" y="260"/>
                  </a:lnTo>
                  <a:lnTo>
                    <a:pt x="145" y="262"/>
                  </a:lnTo>
                  <a:lnTo>
                    <a:pt x="147" y="262"/>
                  </a:lnTo>
                  <a:lnTo>
                    <a:pt x="159" y="255"/>
                  </a:lnTo>
                  <a:lnTo>
                    <a:pt x="169" y="245"/>
                  </a:lnTo>
                  <a:lnTo>
                    <a:pt x="178" y="234"/>
                  </a:lnTo>
                  <a:lnTo>
                    <a:pt x="184" y="219"/>
                  </a:lnTo>
                  <a:lnTo>
                    <a:pt x="189" y="207"/>
                  </a:lnTo>
                  <a:lnTo>
                    <a:pt x="189" y="204"/>
                  </a:lnTo>
                  <a:lnTo>
                    <a:pt x="189" y="203"/>
                  </a:lnTo>
                  <a:lnTo>
                    <a:pt x="187" y="202"/>
                  </a:lnTo>
                  <a:lnTo>
                    <a:pt x="168" y="198"/>
                  </a:lnTo>
                  <a:lnTo>
                    <a:pt x="146" y="196"/>
                  </a:lnTo>
                  <a:close/>
                  <a:moveTo>
                    <a:pt x="242" y="191"/>
                  </a:moveTo>
                  <a:lnTo>
                    <a:pt x="254" y="195"/>
                  </a:lnTo>
                  <a:lnTo>
                    <a:pt x="263" y="204"/>
                  </a:lnTo>
                  <a:lnTo>
                    <a:pt x="267" y="217"/>
                  </a:lnTo>
                  <a:lnTo>
                    <a:pt x="263" y="230"/>
                  </a:lnTo>
                  <a:lnTo>
                    <a:pt x="254" y="239"/>
                  </a:lnTo>
                  <a:lnTo>
                    <a:pt x="242" y="242"/>
                  </a:lnTo>
                  <a:lnTo>
                    <a:pt x="229" y="239"/>
                  </a:lnTo>
                  <a:lnTo>
                    <a:pt x="219" y="230"/>
                  </a:lnTo>
                  <a:lnTo>
                    <a:pt x="216" y="217"/>
                  </a:lnTo>
                  <a:lnTo>
                    <a:pt x="219" y="204"/>
                  </a:lnTo>
                  <a:lnTo>
                    <a:pt x="229" y="195"/>
                  </a:lnTo>
                  <a:lnTo>
                    <a:pt x="242" y="191"/>
                  </a:lnTo>
                  <a:close/>
                  <a:moveTo>
                    <a:pt x="78" y="173"/>
                  </a:moveTo>
                  <a:lnTo>
                    <a:pt x="91" y="177"/>
                  </a:lnTo>
                  <a:lnTo>
                    <a:pt x="100" y="186"/>
                  </a:lnTo>
                  <a:lnTo>
                    <a:pt x="104" y="199"/>
                  </a:lnTo>
                  <a:lnTo>
                    <a:pt x="100" y="212"/>
                  </a:lnTo>
                  <a:lnTo>
                    <a:pt x="91" y="222"/>
                  </a:lnTo>
                  <a:lnTo>
                    <a:pt x="78" y="225"/>
                  </a:lnTo>
                  <a:lnTo>
                    <a:pt x="65" y="222"/>
                  </a:lnTo>
                  <a:lnTo>
                    <a:pt x="55" y="212"/>
                  </a:lnTo>
                  <a:lnTo>
                    <a:pt x="53" y="199"/>
                  </a:lnTo>
                  <a:lnTo>
                    <a:pt x="55" y="186"/>
                  </a:lnTo>
                  <a:lnTo>
                    <a:pt x="65" y="177"/>
                  </a:lnTo>
                  <a:lnTo>
                    <a:pt x="78" y="173"/>
                  </a:lnTo>
                  <a:close/>
                  <a:moveTo>
                    <a:pt x="14" y="142"/>
                  </a:moveTo>
                  <a:lnTo>
                    <a:pt x="12" y="142"/>
                  </a:lnTo>
                  <a:lnTo>
                    <a:pt x="11" y="144"/>
                  </a:lnTo>
                  <a:lnTo>
                    <a:pt x="11" y="145"/>
                  </a:lnTo>
                  <a:lnTo>
                    <a:pt x="14" y="168"/>
                  </a:lnTo>
                  <a:lnTo>
                    <a:pt x="22" y="189"/>
                  </a:lnTo>
                  <a:lnTo>
                    <a:pt x="32" y="208"/>
                  </a:lnTo>
                  <a:lnTo>
                    <a:pt x="34" y="209"/>
                  </a:lnTo>
                  <a:lnTo>
                    <a:pt x="36" y="211"/>
                  </a:lnTo>
                  <a:lnTo>
                    <a:pt x="37" y="209"/>
                  </a:lnTo>
                  <a:lnTo>
                    <a:pt x="42" y="207"/>
                  </a:lnTo>
                  <a:lnTo>
                    <a:pt x="44" y="207"/>
                  </a:lnTo>
                  <a:lnTo>
                    <a:pt x="45" y="207"/>
                  </a:lnTo>
                  <a:lnTo>
                    <a:pt x="46" y="208"/>
                  </a:lnTo>
                  <a:lnTo>
                    <a:pt x="48" y="211"/>
                  </a:lnTo>
                  <a:lnTo>
                    <a:pt x="48" y="212"/>
                  </a:lnTo>
                  <a:lnTo>
                    <a:pt x="48" y="214"/>
                  </a:lnTo>
                  <a:lnTo>
                    <a:pt x="46" y="216"/>
                  </a:lnTo>
                  <a:lnTo>
                    <a:pt x="45" y="217"/>
                  </a:lnTo>
                  <a:lnTo>
                    <a:pt x="42" y="218"/>
                  </a:lnTo>
                  <a:lnTo>
                    <a:pt x="42" y="221"/>
                  </a:lnTo>
                  <a:lnTo>
                    <a:pt x="44" y="222"/>
                  </a:lnTo>
                  <a:lnTo>
                    <a:pt x="65" y="241"/>
                  </a:lnTo>
                  <a:lnTo>
                    <a:pt x="91" y="255"/>
                  </a:lnTo>
                  <a:lnTo>
                    <a:pt x="94" y="255"/>
                  </a:lnTo>
                  <a:lnTo>
                    <a:pt x="95" y="254"/>
                  </a:lnTo>
                  <a:lnTo>
                    <a:pt x="96" y="253"/>
                  </a:lnTo>
                  <a:lnTo>
                    <a:pt x="96" y="251"/>
                  </a:lnTo>
                  <a:lnTo>
                    <a:pt x="95" y="249"/>
                  </a:lnTo>
                  <a:lnTo>
                    <a:pt x="91" y="242"/>
                  </a:lnTo>
                  <a:lnTo>
                    <a:pt x="86" y="235"/>
                  </a:lnTo>
                  <a:lnTo>
                    <a:pt x="86" y="234"/>
                  </a:lnTo>
                  <a:lnTo>
                    <a:pt x="86" y="232"/>
                  </a:lnTo>
                  <a:lnTo>
                    <a:pt x="87" y="231"/>
                  </a:lnTo>
                  <a:lnTo>
                    <a:pt x="90" y="230"/>
                  </a:lnTo>
                  <a:lnTo>
                    <a:pt x="91" y="228"/>
                  </a:lnTo>
                  <a:lnTo>
                    <a:pt x="94" y="230"/>
                  </a:lnTo>
                  <a:lnTo>
                    <a:pt x="95" y="231"/>
                  </a:lnTo>
                  <a:lnTo>
                    <a:pt x="104" y="244"/>
                  </a:lnTo>
                  <a:lnTo>
                    <a:pt x="114" y="255"/>
                  </a:lnTo>
                  <a:lnTo>
                    <a:pt x="127" y="262"/>
                  </a:lnTo>
                  <a:lnTo>
                    <a:pt x="129" y="262"/>
                  </a:lnTo>
                  <a:lnTo>
                    <a:pt x="132" y="260"/>
                  </a:lnTo>
                  <a:lnTo>
                    <a:pt x="132" y="258"/>
                  </a:lnTo>
                  <a:lnTo>
                    <a:pt x="132" y="200"/>
                  </a:lnTo>
                  <a:lnTo>
                    <a:pt x="132" y="198"/>
                  </a:lnTo>
                  <a:lnTo>
                    <a:pt x="131" y="196"/>
                  </a:lnTo>
                  <a:lnTo>
                    <a:pt x="128" y="196"/>
                  </a:lnTo>
                  <a:lnTo>
                    <a:pt x="114" y="198"/>
                  </a:lnTo>
                  <a:lnTo>
                    <a:pt x="111" y="196"/>
                  </a:lnTo>
                  <a:lnTo>
                    <a:pt x="110" y="195"/>
                  </a:lnTo>
                  <a:lnTo>
                    <a:pt x="109" y="194"/>
                  </a:lnTo>
                  <a:lnTo>
                    <a:pt x="109" y="191"/>
                  </a:lnTo>
                  <a:lnTo>
                    <a:pt x="110" y="189"/>
                  </a:lnTo>
                  <a:lnTo>
                    <a:pt x="111" y="189"/>
                  </a:lnTo>
                  <a:lnTo>
                    <a:pt x="113" y="188"/>
                  </a:lnTo>
                  <a:lnTo>
                    <a:pt x="128" y="186"/>
                  </a:lnTo>
                  <a:lnTo>
                    <a:pt x="131" y="186"/>
                  </a:lnTo>
                  <a:lnTo>
                    <a:pt x="132" y="185"/>
                  </a:lnTo>
                  <a:lnTo>
                    <a:pt x="132" y="182"/>
                  </a:lnTo>
                  <a:lnTo>
                    <a:pt x="132" y="145"/>
                  </a:lnTo>
                  <a:lnTo>
                    <a:pt x="132" y="143"/>
                  </a:lnTo>
                  <a:lnTo>
                    <a:pt x="131" y="142"/>
                  </a:lnTo>
                  <a:lnTo>
                    <a:pt x="128" y="142"/>
                  </a:lnTo>
                  <a:lnTo>
                    <a:pt x="78" y="142"/>
                  </a:lnTo>
                  <a:lnTo>
                    <a:pt x="76" y="142"/>
                  </a:lnTo>
                  <a:lnTo>
                    <a:pt x="74" y="143"/>
                  </a:lnTo>
                  <a:lnTo>
                    <a:pt x="74" y="145"/>
                  </a:lnTo>
                  <a:lnTo>
                    <a:pt x="76" y="163"/>
                  </a:lnTo>
                  <a:lnTo>
                    <a:pt x="74" y="166"/>
                  </a:lnTo>
                  <a:lnTo>
                    <a:pt x="73" y="167"/>
                  </a:lnTo>
                  <a:lnTo>
                    <a:pt x="72" y="168"/>
                  </a:lnTo>
                  <a:lnTo>
                    <a:pt x="69" y="168"/>
                  </a:lnTo>
                  <a:lnTo>
                    <a:pt x="68" y="167"/>
                  </a:lnTo>
                  <a:lnTo>
                    <a:pt x="67" y="166"/>
                  </a:lnTo>
                  <a:lnTo>
                    <a:pt x="65" y="165"/>
                  </a:lnTo>
                  <a:lnTo>
                    <a:pt x="64" y="145"/>
                  </a:lnTo>
                  <a:lnTo>
                    <a:pt x="64" y="143"/>
                  </a:lnTo>
                  <a:lnTo>
                    <a:pt x="63" y="142"/>
                  </a:lnTo>
                  <a:lnTo>
                    <a:pt x="60" y="142"/>
                  </a:lnTo>
                  <a:lnTo>
                    <a:pt x="14" y="142"/>
                  </a:lnTo>
                  <a:close/>
                  <a:moveTo>
                    <a:pt x="205" y="111"/>
                  </a:moveTo>
                  <a:lnTo>
                    <a:pt x="217" y="115"/>
                  </a:lnTo>
                  <a:lnTo>
                    <a:pt x="226" y="124"/>
                  </a:lnTo>
                  <a:lnTo>
                    <a:pt x="230" y="136"/>
                  </a:lnTo>
                  <a:lnTo>
                    <a:pt x="226" y="149"/>
                  </a:lnTo>
                  <a:lnTo>
                    <a:pt x="217" y="159"/>
                  </a:lnTo>
                  <a:lnTo>
                    <a:pt x="205" y="162"/>
                  </a:lnTo>
                  <a:lnTo>
                    <a:pt x="192" y="159"/>
                  </a:lnTo>
                  <a:lnTo>
                    <a:pt x="183" y="149"/>
                  </a:lnTo>
                  <a:lnTo>
                    <a:pt x="179" y="136"/>
                  </a:lnTo>
                  <a:lnTo>
                    <a:pt x="183" y="124"/>
                  </a:lnTo>
                  <a:lnTo>
                    <a:pt x="192" y="115"/>
                  </a:lnTo>
                  <a:lnTo>
                    <a:pt x="205" y="111"/>
                  </a:lnTo>
                  <a:close/>
                  <a:moveTo>
                    <a:pt x="137" y="56"/>
                  </a:moveTo>
                  <a:lnTo>
                    <a:pt x="150" y="59"/>
                  </a:lnTo>
                  <a:lnTo>
                    <a:pt x="159" y="69"/>
                  </a:lnTo>
                  <a:lnTo>
                    <a:pt x="163" y="82"/>
                  </a:lnTo>
                  <a:lnTo>
                    <a:pt x="159" y="94"/>
                  </a:lnTo>
                  <a:lnTo>
                    <a:pt x="150" y="103"/>
                  </a:lnTo>
                  <a:lnTo>
                    <a:pt x="137" y="107"/>
                  </a:lnTo>
                  <a:lnTo>
                    <a:pt x="124" y="103"/>
                  </a:lnTo>
                  <a:lnTo>
                    <a:pt x="114" y="94"/>
                  </a:lnTo>
                  <a:lnTo>
                    <a:pt x="111" y="82"/>
                  </a:lnTo>
                  <a:lnTo>
                    <a:pt x="114" y="69"/>
                  </a:lnTo>
                  <a:lnTo>
                    <a:pt x="124" y="59"/>
                  </a:lnTo>
                  <a:lnTo>
                    <a:pt x="137" y="56"/>
                  </a:lnTo>
                  <a:close/>
                  <a:moveTo>
                    <a:pt x="35" y="29"/>
                  </a:moveTo>
                  <a:lnTo>
                    <a:pt x="48" y="33"/>
                  </a:lnTo>
                  <a:lnTo>
                    <a:pt x="57" y="42"/>
                  </a:lnTo>
                  <a:lnTo>
                    <a:pt x="60" y="55"/>
                  </a:lnTo>
                  <a:lnTo>
                    <a:pt x="57" y="67"/>
                  </a:lnTo>
                  <a:lnTo>
                    <a:pt x="48" y="76"/>
                  </a:lnTo>
                  <a:lnTo>
                    <a:pt x="35" y="80"/>
                  </a:lnTo>
                  <a:lnTo>
                    <a:pt x="22" y="76"/>
                  </a:lnTo>
                  <a:lnTo>
                    <a:pt x="13" y="67"/>
                  </a:lnTo>
                  <a:lnTo>
                    <a:pt x="9" y="55"/>
                  </a:lnTo>
                  <a:lnTo>
                    <a:pt x="13" y="42"/>
                  </a:lnTo>
                  <a:lnTo>
                    <a:pt x="22" y="33"/>
                  </a:lnTo>
                  <a:lnTo>
                    <a:pt x="35" y="29"/>
                  </a:lnTo>
                  <a:close/>
                  <a:moveTo>
                    <a:pt x="182" y="18"/>
                  </a:moveTo>
                  <a:lnTo>
                    <a:pt x="179" y="19"/>
                  </a:lnTo>
                  <a:lnTo>
                    <a:pt x="178" y="20"/>
                  </a:lnTo>
                  <a:lnTo>
                    <a:pt x="178" y="23"/>
                  </a:lnTo>
                  <a:lnTo>
                    <a:pt x="179" y="24"/>
                  </a:lnTo>
                  <a:lnTo>
                    <a:pt x="191" y="43"/>
                  </a:lnTo>
                  <a:lnTo>
                    <a:pt x="200" y="65"/>
                  </a:lnTo>
                  <a:lnTo>
                    <a:pt x="201" y="66"/>
                  </a:lnTo>
                  <a:lnTo>
                    <a:pt x="202" y="67"/>
                  </a:lnTo>
                  <a:lnTo>
                    <a:pt x="205" y="67"/>
                  </a:lnTo>
                  <a:lnTo>
                    <a:pt x="230" y="57"/>
                  </a:lnTo>
                  <a:lnTo>
                    <a:pt x="232" y="55"/>
                  </a:lnTo>
                  <a:lnTo>
                    <a:pt x="232" y="53"/>
                  </a:lnTo>
                  <a:lnTo>
                    <a:pt x="230" y="51"/>
                  </a:lnTo>
                  <a:lnTo>
                    <a:pt x="209" y="32"/>
                  </a:lnTo>
                  <a:lnTo>
                    <a:pt x="183" y="18"/>
                  </a:lnTo>
                  <a:lnTo>
                    <a:pt x="182" y="18"/>
                  </a:lnTo>
                  <a:close/>
                  <a:moveTo>
                    <a:pt x="137" y="0"/>
                  </a:moveTo>
                  <a:lnTo>
                    <a:pt x="164" y="2"/>
                  </a:lnTo>
                  <a:lnTo>
                    <a:pt x="189" y="10"/>
                  </a:lnTo>
                  <a:lnTo>
                    <a:pt x="212" y="23"/>
                  </a:lnTo>
                  <a:lnTo>
                    <a:pt x="233" y="39"/>
                  </a:lnTo>
                  <a:lnTo>
                    <a:pt x="249" y="59"/>
                  </a:lnTo>
                  <a:lnTo>
                    <a:pt x="262" y="83"/>
                  </a:lnTo>
                  <a:lnTo>
                    <a:pt x="271" y="108"/>
                  </a:lnTo>
                  <a:lnTo>
                    <a:pt x="274" y="136"/>
                  </a:lnTo>
                  <a:lnTo>
                    <a:pt x="271" y="163"/>
                  </a:lnTo>
                  <a:lnTo>
                    <a:pt x="263" y="188"/>
                  </a:lnTo>
                  <a:lnTo>
                    <a:pt x="263" y="189"/>
                  </a:lnTo>
                  <a:lnTo>
                    <a:pt x="262" y="190"/>
                  </a:lnTo>
                  <a:lnTo>
                    <a:pt x="260" y="190"/>
                  </a:lnTo>
                  <a:lnTo>
                    <a:pt x="257" y="189"/>
                  </a:lnTo>
                  <a:lnTo>
                    <a:pt x="254" y="186"/>
                  </a:lnTo>
                  <a:lnTo>
                    <a:pt x="254" y="184"/>
                  </a:lnTo>
                  <a:lnTo>
                    <a:pt x="261" y="166"/>
                  </a:lnTo>
                  <a:lnTo>
                    <a:pt x="263" y="145"/>
                  </a:lnTo>
                  <a:lnTo>
                    <a:pt x="263" y="144"/>
                  </a:lnTo>
                  <a:lnTo>
                    <a:pt x="262" y="142"/>
                  </a:lnTo>
                  <a:lnTo>
                    <a:pt x="260" y="142"/>
                  </a:lnTo>
                  <a:lnTo>
                    <a:pt x="240" y="142"/>
                  </a:lnTo>
                  <a:lnTo>
                    <a:pt x="239" y="142"/>
                  </a:lnTo>
                  <a:lnTo>
                    <a:pt x="238" y="140"/>
                  </a:lnTo>
                  <a:lnTo>
                    <a:pt x="237" y="139"/>
                  </a:lnTo>
                  <a:lnTo>
                    <a:pt x="237" y="136"/>
                  </a:lnTo>
                  <a:lnTo>
                    <a:pt x="237" y="135"/>
                  </a:lnTo>
                  <a:lnTo>
                    <a:pt x="238" y="133"/>
                  </a:lnTo>
                  <a:lnTo>
                    <a:pt x="239" y="133"/>
                  </a:lnTo>
                  <a:lnTo>
                    <a:pt x="240" y="131"/>
                  </a:lnTo>
                  <a:lnTo>
                    <a:pt x="260" y="131"/>
                  </a:lnTo>
                  <a:lnTo>
                    <a:pt x="262" y="131"/>
                  </a:lnTo>
                  <a:lnTo>
                    <a:pt x="263" y="130"/>
                  </a:lnTo>
                  <a:lnTo>
                    <a:pt x="263" y="127"/>
                  </a:lnTo>
                  <a:lnTo>
                    <a:pt x="261" y="105"/>
                  </a:lnTo>
                  <a:lnTo>
                    <a:pt x="253" y="84"/>
                  </a:lnTo>
                  <a:lnTo>
                    <a:pt x="242" y="65"/>
                  </a:lnTo>
                  <a:lnTo>
                    <a:pt x="240" y="64"/>
                  </a:lnTo>
                  <a:lnTo>
                    <a:pt x="239" y="64"/>
                  </a:lnTo>
                  <a:lnTo>
                    <a:pt x="237" y="64"/>
                  </a:lnTo>
                  <a:lnTo>
                    <a:pt x="223" y="71"/>
                  </a:lnTo>
                  <a:lnTo>
                    <a:pt x="206" y="76"/>
                  </a:lnTo>
                  <a:lnTo>
                    <a:pt x="205" y="78"/>
                  </a:lnTo>
                  <a:lnTo>
                    <a:pt x="203" y="79"/>
                  </a:lnTo>
                  <a:lnTo>
                    <a:pt x="203" y="82"/>
                  </a:lnTo>
                  <a:lnTo>
                    <a:pt x="206" y="90"/>
                  </a:lnTo>
                  <a:lnTo>
                    <a:pt x="207" y="101"/>
                  </a:lnTo>
                  <a:lnTo>
                    <a:pt x="207" y="102"/>
                  </a:lnTo>
                  <a:lnTo>
                    <a:pt x="206" y="103"/>
                  </a:lnTo>
                  <a:lnTo>
                    <a:pt x="205" y="105"/>
                  </a:lnTo>
                  <a:lnTo>
                    <a:pt x="203" y="105"/>
                  </a:lnTo>
                  <a:lnTo>
                    <a:pt x="201" y="105"/>
                  </a:lnTo>
                  <a:lnTo>
                    <a:pt x="198" y="103"/>
                  </a:lnTo>
                  <a:lnTo>
                    <a:pt x="198" y="102"/>
                  </a:lnTo>
                  <a:lnTo>
                    <a:pt x="194" y="84"/>
                  </a:lnTo>
                  <a:lnTo>
                    <a:pt x="193" y="82"/>
                  </a:lnTo>
                  <a:lnTo>
                    <a:pt x="192" y="82"/>
                  </a:lnTo>
                  <a:lnTo>
                    <a:pt x="191" y="82"/>
                  </a:lnTo>
                  <a:lnTo>
                    <a:pt x="173" y="84"/>
                  </a:lnTo>
                  <a:lnTo>
                    <a:pt x="171" y="84"/>
                  </a:lnTo>
                  <a:lnTo>
                    <a:pt x="170" y="83"/>
                  </a:lnTo>
                  <a:lnTo>
                    <a:pt x="169" y="82"/>
                  </a:lnTo>
                  <a:lnTo>
                    <a:pt x="169" y="79"/>
                  </a:lnTo>
                  <a:lnTo>
                    <a:pt x="169" y="78"/>
                  </a:lnTo>
                  <a:lnTo>
                    <a:pt x="170" y="75"/>
                  </a:lnTo>
                  <a:lnTo>
                    <a:pt x="171" y="74"/>
                  </a:lnTo>
                  <a:lnTo>
                    <a:pt x="187" y="71"/>
                  </a:lnTo>
                  <a:lnTo>
                    <a:pt x="189" y="71"/>
                  </a:lnTo>
                  <a:lnTo>
                    <a:pt x="189" y="69"/>
                  </a:lnTo>
                  <a:lnTo>
                    <a:pt x="189" y="66"/>
                  </a:lnTo>
                  <a:lnTo>
                    <a:pt x="184" y="53"/>
                  </a:lnTo>
                  <a:lnTo>
                    <a:pt x="178" y="41"/>
                  </a:lnTo>
                  <a:lnTo>
                    <a:pt x="169" y="28"/>
                  </a:lnTo>
                  <a:lnTo>
                    <a:pt x="159" y="18"/>
                  </a:lnTo>
                  <a:lnTo>
                    <a:pt x="147" y="11"/>
                  </a:lnTo>
                  <a:lnTo>
                    <a:pt x="145" y="11"/>
                  </a:lnTo>
                  <a:lnTo>
                    <a:pt x="142" y="13"/>
                  </a:lnTo>
                  <a:lnTo>
                    <a:pt x="142" y="15"/>
                  </a:lnTo>
                  <a:lnTo>
                    <a:pt x="142" y="46"/>
                  </a:lnTo>
                  <a:lnTo>
                    <a:pt x="142" y="47"/>
                  </a:lnTo>
                  <a:lnTo>
                    <a:pt x="141" y="48"/>
                  </a:lnTo>
                  <a:lnTo>
                    <a:pt x="140" y="50"/>
                  </a:lnTo>
                  <a:lnTo>
                    <a:pt x="137" y="50"/>
                  </a:lnTo>
                  <a:lnTo>
                    <a:pt x="136" y="50"/>
                  </a:lnTo>
                  <a:lnTo>
                    <a:pt x="133" y="48"/>
                  </a:lnTo>
                  <a:lnTo>
                    <a:pt x="133" y="47"/>
                  </a:lnTo>
                  <a:lnTo>
                    <a:pt x="132" y="46"/>
                  </a:lnTo>
                  <a:lnTo>
                    <a:pt x="132" y="15"/>
                  </a:lnTo>
                  <a:lnTo>
                    <a:pt x="132" y="13"/>
                  </a:lnTo>
                  <a:lnTo>
                    <a:pt x="129" y="11"/>
                  </a:lnTo>
                  <a:lnTo>
                    <a:pt x="127" y="11"/>
                  </a:lnTo>
                  <a:lnTo>
                    <a:pt x="115" y="18"/>
                  </a:lnTo>
                  <a:lnTo>
                    <a:pt x="105" y="28"/>
                  </a:lnTo>
                  <a:lnTo>
                    <a:pt x="96" y="41"/>
                  </a:lnTo>
                  <a:lnTo>
                    <a:pt x="90" y="53"/>
                  </a:lnTo>
                  <a:lnTo>
                    <a:pt x="85" y="66"/>
                  </a:lnTo>
                  <a:lnTo>
                    <a:pt x="85" y="69"/>
                  </a:lnTo>
                  <a:lnTo>
                    <a:pt x="86" y="71"/>
                  </a:lnTo>
                  <a:lnTo>
                    <a:pt x="87" y="71"/>
                  </a:lnTo>
                  <a:lnTo>
                    <a:pt x="101" y="74"/>
                  </a:lnTo>
                  <a:lnTo>
                    <a:pt x="104" y="75"/>
                  </a:lnTo>
                  <a:lnTo>
                    <a:pt x="104" y="78"/>
                  </a:lnTo>
                  <a:lnTo>
                    <a:pt x="105" y="79"/>
                  </a:lnTo>
                  <a:lnTo>
                    <a:pt x="104" y="82"/>
                  </a:lnTo>
                  <a:lnTo>
                    <a:pt x="104" y="83"/>
                  </a:lnTo>
                  <a:lnTo>
                    <a:pt x="101" y="84"/>
                  </a:lnTo>
                  <a:lnTo>
                    <a:pt x="100" y="84"/>
                  </a:lnTo>
                  <a:lnTo>
                    <a:pt x="85" y="82"/>
                  </a:lnTo>
                  <a:lnTo>
                    <a:pt x="82" y="82"/>
                  </a:lnTo>
                  <a:lnTo>
                    <a:pt x="81" y="82"/>
                  </a:lnTo>
                  <a:lnTo>
                    <a:pt x="80" y="84"/>
                  </a:lnTo>
                  <a:lnTo>
                    <a:pt x="76" y="105"/>
                  </a:lnTo>
                  <a:lnTo>
                    <a:pt x="74" y="127"/>
                  </a:lnTo>
                  <a:lnTo>
                    <a:pt x="74" y="130"/>
                  </a:lnTo>
                  <a:lnTo>
                    <a:pt x="76" y="131"/>
                  </a:lnTo>
                  <a:lnTo>
                    <a:pt x="78" y="131"/>
                  </a:lnTo>
                  <a:lnTo>
                    <a:pt x="128" y="131"/>
                  </a:lnTo>
                  <a:lnTo>
                    <a:pt x="131" y="131"/>
                  </a:lnTo>
                  <a:lnTo>
                    <a:pt x="132" y="130"/>
                  </a:lnTo>
                  <a:lnTo>
                    <a:pt x="132" y="127"/>
                  </a:lnTo>
                  <a:lnTo>
                    <a:pt x="132" y="117"/>
                  </a:lnTo>
                  <a:lnTo>
                    <a:pt x="133" y="116"/>
                  </a:lnTo>
                  <a:lnTo>
                    <a:pt x="133" y="115"/>
                  </a:lnTo>
                  <a:lnTo>
                    <a:pt x="136" y="113"/>
                  </a:lnTo>
                  <a:lnTo>
                    <a:pt x="137" y="113"/>
                  </a:lnTo>
                  <a:lnTo>
                    <a:pt x="140" y="113"/>
                  </a:lnTo>
                  <a:lnTo>
                    <a:pt x="141" y="115"/>
                  </a:lnTo>
                  <a:lnTo>
                    <a:pt x="142" y="116"/>
                  </a:lnTo>
                  <a:lnTo>
                    <a:pt x="142" y="117"/>
                  </a:lnTo>
                  <a:lnTo>
                    <a:pt x="142" y="127"/>
                  </a:lnTo>
                  <a:lnTo>
                    <a:pt x="142" y="130"/>
                  </a:lnTo>
                  <a:lnTo>
                    <a:pt x="143" y="131"/>
                  </a:lnTo>
                  <a:lnTo>
                    <a:pt x="146" y="131"/>
                  </a:lnTo>
                  <a:lnTo>
                    <a:pt x="169" y="131"/>
                  </a:lnTo>
                  <a:lnTo>
                    <a:pt x="170" y="133"/>
                  </a:lnTo>
                  <a:lnTo>
                    <a:pt x="171" y="133"/>
                  </a:lnTo>
                  <a:lnTo>
                    <a:pt x="173" y="135"/>
                  </a:lnTo>
                  <a:lnTo>
                    <a:pt x="173" y="136"/>
                  </a:lnTo>
                  <a:lnTo>
                    <a:pt x="173" y="139"/>
                  </a:lnTo>
                  <a:lnTo>
                    <a:pt x="171" y="140"/>
                  </a:lnTo>
                  <a:lnTo>
                    <a:pt x="170" y="142"/>
                  </a:lnTo>
                  <a:lnTo>
                    <a:pt x="169" y="142"/>
                  </a:lnTo>
                  <a:lnTo>
                    <a:pt x="146" y="142"/>
                  </a:lnTo>
                  <a:lnTo>
                    <a:pt x="143" y="142"/>
                  </a:lnTo>
                  <a:lnTo>
                    <a:pt x="142" y="143"/>
                  </a:lnTo>
                  <a:lnTo>
                    <a:pt x="142" y="145"/>
                  </a:lnTo>
                  <a:lnTo>
                    <a:pt x="142" y="182"/>
                  </a:lnTo>
                  <a:lnTo>
                    <a:pt x="142" y="185"/>
                  </a:lnTo>
                  <a:lnTo>
                    <a:pt x="143" y="186"/>
                  </a:lnTo>
                  <a:lnTo>
                    <a:pt x="146" y="186"/>
                  </a:lnTo>
                  <a:lnTo>
                    <a:pt x="169" y="189"/>
                  </a:lnTo>
                  <a:lnTo>
                    <a:pt x="191" y="193"/>
                  </a:lnTo>
                  <a:lnTo>
                    <a:pt x="192" y="193"/>
                  </a:lnTo>
                  <a:lnTo>
                    <a:pt x="193" y="191"/>
                  </a:lnTo>
                  <a:lnTo>
                    <a:pt x="194" y="189"/>
                  </a:lnTo>
                  <a:lnTo>
                    <a:pt x="198" y="172"/>
                  </a:lnTo>
                  <a:lnTo>
                    <a:pt x="198" y="170"/>
                  </a:lnTo>
                  <a:lnTo>
                    <a:pt x="201" y="170"/>
                  </a:lnTo>
                  <a:lnTo>
                    <a:pt x="202" y="168"/>
                  </a:lnTo>
                  <a:lnTo>
                    <a:pt x="205" y="170"/>
                  </a:lnTo>
                  <a:lnTo>
                    <a:pt x="206" y="170"/>
                  </a:lnTo>
                  <a:lnTo>
                    <a:pt x="207" y="172"/>
                  </a:lnTo>
                  <a:lnTo>
                    <a:pt x="207" y="173"/>
                  </a:lnTo>
                  <a:lnTo>
                    <a:pt x="206" y="182"/>
                  </a:lnTo>
                  <a:lnTo>
                    <a:pt x="203" y="191"/>
                  </a:lnTo>
                  <a:lnTo>
                    <a:pt x="203" y="194"/>
                  </a:lnTo>
                  <a:lnTo>
                    <a:pt x="205" y="195"/>
                  </a:lnTo>
                  <a:lnTo>
                    <a:pt x="206" y="196"/>
                  </a:lnTo>
                  <a:lnTo>
                    <a:pt x="209" y="198"/>
                  </a:lnTo>
                  <a:lnTo>
                    <a:pt x="211" y="198"/>
                  </a:lnTo>
                  <a:lnTo>
                    <a:pt x="212" y="200"/>
                  </a:lnTo>
                  <a:lnTo>
                    <a:pt x="212" y="202"/>
                  </a:lnTo>
                  <a:lnTo>
                    <a:pt x="212" y="204"/>
                  </a:lnTo>
                  <a:lnTo>
                    <a:pt x="211" y="205"/>
                  </a:lnTo>
                  <a:lnTo>
                    <a:pt x="209" y="207"/>
                  </a:lnTo>
                  <a:lnTo>
                    <a:pt x="207" y="207"/>
                  </a:lnTo>
                  <a:lnTo>
                    <a:pt x="205" y="205"/>
                  </a:lnTo>
                  <a:lnTo>
                    <a:pt x="202" y="205"/>
                  </a:lnTo>
                  <a:lnTo>
                    <a:pt x="201" y="207"/>
                  </a:lnTo>
                  <a:lnTo>
                    <a:pt x="200" y="208"/>
                  </a:lnTo>
                  <a:lnTo>
                    <a:pt x="191" y="230"/>
                  </a:lnTo>
                  <a:lnTo>
                    <a:pt x="179" y="249"/>
                  </a:lnTo>
                  <a:lnTo>
                    <a:pt x="178" y="251"/>
                  </a:lnTo>
                  <a:lnTo>
                    <a:pt x="178" y="253"/>
                  </a:lnTo>
                  <a:lnTo>
                    <a:pt x="179" y="254"/>
                  </a:lnTo>
                  <a:lnTo>
                    <a:pt x="182" y="255"/>
                  </a:lnTo>
                  <a:lnTo>
                    <a:pt x="183" y="255"/>
                  </a:lnTo>
                  <a:lnTo>
                    <a:pt x="198" y="248"/>
                  </a:lnTo>
                  <a:lnTo>
                    <a:pt x="212" y="239"/>
                  </a:lnTo>
                  <a:lnTo>
                    <a:pt x="215" y="237"/>
                  </a:lnTo>
                  <a:lnTo>
                    <a:pt x="217" y="239"/>
                  </a:lnTo>
                  <a:lnTo>
                    <a:pt x="219" y="240"/>
                  </a:lnTo>
                  <a:lnTo>
                    <a:pt x="220" y="241"/>
                  </a:lnTo>
                  <a:lnTo>
                    <a:pt x="220" y="244"/>
                  </a:lnTo>
                  <a:lnTo>
                    <a:pt x="220" y="245"/>
                  </a:lnTo>
                  <a:lnTo>
                    <a:pt x="219" y="246"/>
                  </a:lnTo>
                  <a:lnTo>
                    <a:pt x="194" y="260"/>
                  </a:lnTo>
                  <a:lnTo>
                    <a:pt x="166" y="271"/>
                  </a:lnTo>
                  <a:lnTo>
                    <a:pt x="137" y="273"/>
                  </a:lnTo>
                  <a:lnTo>
                    <a:pt x="106" y="269"/>
                  </a:lnTo>
                  <a:lnTo>
                    <a:pt x="77" y="259"/>
                  </a:lnTo>
                  <a:lnTo>
                    <a:pt x="51" y="244"/>
                  </a:lnTo>
                  <a:lnTo>
                    <a:pt x="31" y="222"/>
                  </a:lnTo>
                  <a:lnTo>
                    <a:pt x="14" y="196"/>
                  </a:lnTo>
                  <a:lnTo>
                    <a:pt x="4" y="168"/>
                  </a:lnTo>
                  <a:lnTo>
                    <a:pt x="0" y="136"/>
                  </a:lnTo>
                  <a:lnTo>
                    <a:pt x="3" y="108"/>
                  </a:lnTo>
                  <a:lnTo>
                    <a:pt x="12" y="83"/>
                  </a:lnTo>
                  <a:lnTo>
                    <a:pt x="12" y="82"/>
                  </a:lnTo>
                  <a:lnTo>
                    <a:pt x="14" y="82"/>
                  </a:lnTo>
                  <a:lnTo>
                    <a:pt x="16" y="82"/>
                  </a:lnTo>
                  <a:lnTo>
                    <a:pt x="18" y="83"/>
                  </a:lnTo>
                  <a:lnTo>
                    <a:pt x="21" y="84"/>
                  </a:lnTo>
                  <a:lnTo>
                    <a:pt x="19" y="88"/>
                  </a:lnTo>
                  <a:lnTo>
                    <a:pt x="13" y="107"/>
                  </a:lnTo>
                  <a:lnTo>
                    <a:pt x="11" y="127"/>
                  </a:lnTo>
                  <a:lnTo>
                    <a:pt x="11" y="130"/>
                  </a:lnTo>
                  <a:lnTo>
                    <a:pt x="12" y="131"/>
                  </a:lnTo>
                  <a:lnTo>
                    <a:pt x="14" y="131"/>
                  </a:lnTo>
                  <a:lnTo>
                    <a:pt x="60" y="131"/>
                  </a:lnTo>
                  <a:lnTo>
                    <a:pt x="63" y="131"/>
                  </a:lnTo>
                  <a:lnTo>
                    <a:pt x="64" y="130"/>
                  </a:lnTo>
                  <a:lnTo>
                    <a:pt x="64" y="127"/>
                  </a:lnTo>
                  <a:lnTo>
                    <a:pt x="67" y="103"/>
                  </a:lnTo>
                  <a:lnTo>
                    <a:pt x="71" y="82"/>
                  </a:lnTo>
                  <a:lnTo>
                    <a:pt x="71" y="79"/>
                  </a:lnTo>
                  <a:lnTo>
                    <a:pt x="69" y="78"/>
                  </a:lnTo>
                  <a:lnTo>
                    <a:pt x="68" y="76"/>
                  </a:lnTo>
                  <a:lnTo>
                    <a:pt x="65" y="76"/>
                  </a:lnTo>
                  <a:lnTo>
                    <a:pt x="64" y="75"/>
                  </a:lnTo>
                  <a:lnTo>
                    <a:pt x="63" y="74"/>
                  </a:lnTo>
                  <a:lnTo>
                    <a:pt x="63" y="71"/>
                  </a:lnTo>
                  <a:lnTo>
                    <a:pt x="63" y="70"/>
                  </a:lnTo>
                  <a:lnTo>
                    <a:pt x="64" y="67"/>
                  </a:lnTo>
                  <a:lnTo>
                    <a:pt x="67" y="66"/>
                  </a:lnTo>
                  <a:lnTo>
                    <a:pt x="68" y="66"/>
                  </a:lnTo>
                  <a:lnTo>
                    <a:pt x="71" y="67"/>
                  </a:lnTo>
                  <a:lnTo>
                    <a:pt x="72" y="67"/>
                  </a:lnTo>
                  <a:lnTo>
                    <a:pt x="74" y="66"/>
                  </a:lnTo>
                  <a:lnTo>
                    <a:pt x="76" y="65"/>
                  </a:lnTo>
                  <a:lnTo>
                    <a:pt x="83" y="43"/>
                  </a:lnTo>
                  <a:lnTo>
                    <a:pt x="95" y="24"/>
                  </a:lnTo>
                  <a:lnTo>
                    <a:pt x="96" y="23"/>
                  </a:lnTo>
                  <a:lnTo>
                    <a:pt x="96" y="20"/>
                  </a:lnTo>
                  <a:lnTo>
                    <a:pt x="95" y="19"/>
                  </a:lnTo>
                  <a:lnTo>
                    <a:pt x="94" y="18"/>
                  </a:lnTo>
                  <a:lnTo>
                    <a:pt x="91" y="18"/>
                  </a:lnTo>
                  <a:lnTo>
                    <a:pt x="77" y="25"/>
                  </a:lnTo>
                  <a:lnTo>
                    <a:pt x="63" y="33"/>
                  </a:lnTo>
                  <a:lnTo>
                    <a:pt x="62" y="34"/>
                  </a:lnTo>
                  <a:lnTo>
                    <a:pt x="60" y="34"/>
                  </a:lnTo>
                  <a:lnTo>
                    <a:pt x="58" y="33"/>
                  </a:lnTo>
                  <a:lnTo>
                    <a:pt x="58" y="32"/>
                  </a:lnTo>
                  <a:lnTo>
                    <a:pt x="57" y="30"/>
                  </a:lnTo>
                  <a:lnTo>
                    <a:pt x="57" y="28"/>
                  </a:lnTo>
                  <a:lnTo>
                    <a:pt x="57" y="27"/>
                  </a:lnTo>
                  <a:lnTo>
                    <a:pt x="58" y="25"/>
                  </a:lnTo>
                  <a:lnTo>
                    <a:pt x="82" y="11"/>
                  </a:lnTo>
                  <a:lnTo>
                    <a:pt x="109" y="4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3" name="组 2"/>
          <p:cNvGrpSpPr/>
          <p:nvPr/>
        </p:nvGrpSpPr>
        <p:grpSpPr>
          <a:xfrm>
            <a:off x="1316018" y="1478149"/>
            <a:ext cx="4754582" cy="2197100"/>
            <a:chOff x="1316018" y="1478149"/>
            <a:chExt cx="4754582" cy="2197100"/>
          </a:xfrm>
        </p:grpSpPr>
        <p:sp>
          <p:nvSpPr>
            <p:cNvPr id="6" name="矩形 5"/>
            <p:cNvSpPr/>
            <p:nvPr/>
          </p:nvSpPr>
          <p:spPr>
            <a:xfrm>
              <a:off x="1316018" y="1478149"/>
              <a:ext cx="4754582" cy="2197100"/>
            </a:xfrm>
            <a:prstGeom prst="rect">
              <a:avLst/>
            </a:prstGeom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1576755" y="2585980"/>
              <a:ext cx="4189045" cy="812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zh-CN" altLang="en-US" sz="120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标题数字等都可以通过点击和重新输入进行更改，顶部“开始”面板中可以对字体、字号、颜色、行距等进行修改。建议正文</a:t>
              </a:r>
              <a:r>
                <a:rPr lang="en-US" altLang="zh-CN" sz="120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8-10</a:t>
              </a:r>
              <a:r>
                <a:rPr lang="zh-CN" altLang="en-US" sz="120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号字，</a:t>
              </a:r>
              <a:r>
                <a:rPr lang="en-US" altLang="zh-CN" sz="120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1.3</a:t>
              </a:r>
              <a:r>
                <a:rPr lang="zh-CN" altLang="en-US" sz="120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倍字间距。</a:t>
              </a:r>
            </a:p>
          </p:txBody>
        </p:sp>
        <p:sp>
          <p:nvSpPr>
            <p:cNvPr id="27" name="矩形 26"/>
            <p:cNvSpPr/>
            <p:nvPr/>
          </p:nvSpPr>
          <p:spPr>
            <a:xfrm>
              <a:off x="1576756" y="2188861"/>
              <a:ext cx="1918243" cy="4124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lnSpc>
                  <a:spcPct val="130000"/>
                </a:lnSpc>
              </a:pPr>
              <a:r>
                <a:rPr lang="zh-CN" altLang="en-US" sz="1600" b="1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点击此处添加标题</a:t>
              </a:r>
              <a:endParaRPr lang="en-US" altLang="zh-CN" sz="16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  <p:sp>
          <p:nvSpPr>
            <p:cNvPr id="76" name="Freeform 345"/>
            <p:cNvSpPr>
              <a:spLocks noEditPoints="1"/>
            </p:cNvSpPr>
            <p:nvPr/>
          </p:nvSpPr>
          <p:spPr bwMode="auto">
            <a:xfrm>
              <a:off x="1628559" y="1622763"/>
              <a:ext cx="382013" cy="540697"/>
            </a:xfrm>
            <a:custGeom>
              <a:avLst/>
              <a:gdLst>
                <a:gd name="T0" fmla="*/ 190 w 195"/>
                <a:gd name="T1" fmla="*/ 163 h 276"/>
                <a:gd name="T2" fmla="*/ 195 w 195"/>
                <a:gd name="T3" fmla="*/ 174 h 276"/>
                <a:gd name="T4" fmla="*/ 192 w 195"/>
                <a:gd name="T5" fmla="*/ 180 h 276"/>
                <a:gd name="T6" fmla="*/ 105 w 195"/>
                <a:gd name="T7" fmla="*/ 212 h 276"/>
                <a:gd name="T8" fmla="*/ 98 w 195"/>
                <a:gd name="T9" fmla="*/ 202 h 276"/>
                <a:gd name="T10" fmla="*/ 101 w 195"/>
                <a:gd name="T11" fmla="*/ 195 h 276"/>
                <a:gd name="T12" fmla="*/ 187 w 195"/>
                <a:gd name="T13" fmla="*/ 160 h 276"/>
                <a:gd name="T14" fmla="*/ 20 w 195"/>
                <a:gd name="T15" fmla="*/ 147 h 276"/>
                <a:gd name="T16" fmla="*/ 15 w 195"/>
                <a:gd name="T17" fmla="*/ 157 h 276"/>
                <a:gd name="T18" fmla="*/ 20 w 195"/>
                <a:gd name="T19" fmla="*/ 168 h 276"/>
                <a:gd name="T20" fmla="*/ 32 w 195"/>
                <a:gd name="T21" fmla="*/ 169 h 276"/>
                <a:gd name="T22" fmla="*/ 40 w 195"/>
                <a:gd name="T23" fmla="*/ 161 h 276"/>
                <a:gd name="T24" fmla="*/ 37 w 195"/>
                <a:gd name="T25" fmla="*/ 150 h 276"/>
                <a:gd name="T26" fmla="*/ 27 w 195"/>
                <a:gd name="T27" fmla="*/ 145 h 276"/>
                <a:gd name="T28" fmla="*/ 102 w 195"/>
                <a:gd name="T29" fmla="*/ 2 h 276"/>
                <a:gd name="T30" fmla="*/ 105 w 195"/>
                <a:gd name="T31" fmla="*/ 12 h 276"/>
                <a:gd name="T32" fmla="*/ 100 w 195"/>
                <a:gd name="T33" fmla="*/ 14 h 276"/>
                <a:gd name="T34" fmla="*/ 151 w 195"/>
                <a:gd name="T35" fmla="*/ 146 h 276"/>
                <a:gd name="T36" fmla="*/ 148 w 195"/>
                <a:gd name="T37" fmla="*/ 149 h 276"/>
                <a:gd name="T38" fmla="*/ 147 w 195"/>
                <a:gd name="T39" fmla="*/ 151 h 276"/>
                <a:gd name="T40" fmla="*/ 148 w 195"/>
                <a:gd name="T41" fmla="*/ 160 h 276"/>
                <a:gd name="T42" fmla="*/ 144 w 195"/>
                <a:gd name="T43" fmla="*/ 166 h 276"/>
                <a:gd name="T44" fmla="*/ 129 w 195"/>
                <a:gd name="T45" fmla="*/ 169 h 276"/>
                <a:gd name="T46" fmla="*/ 124 w 195"/>
                <a:gd name="T47" fmla="*/ 161 h 276"/>
                <a:gd name="T48" fmla="*/ 120 w 195"/>
                <a:gd name="T49" fmla="*/ 160 h 276"/>
                <a:gd name="T50" fmla="*/ 118 w 195"/>
                <a:gd name="T51" fmla="*/ 160 h 276"/>
                <a:gd name="T52" fmla="*/ 91 w 195"/>
                <a:gd name="T53" fmla="*/ 97 h 276"/>
                <a:gd name="T54" fmla="*/ 84 w 195"/>
                <a:gd name="T55" fmla="*/ 97 h 276"/>
                <a:gd name="T56" fmla="*/ 52 w 195"/>
                <a:gd name="T57" fmla="*/ 136 h 276"/>
                <a:gd name="T58" fmla="*/ 55 w 195"/>
                <a:gd name="T59" fmla="*/ 151 h 276"/>
                <a:gd name="T60" fmla="*/ 52 w 195"/>
                <a:gd name="T61" fmla="*/ 170 h 276"/>
                <a:gd name="T62" fmla="*/ 46 w 195"/>
                <a:gd name="T63" fmla="*/ 180 h 276"/>
                <a:gd name="T64" fmla="*/ 59 w 195"/>
                <a:gd name="T65" fmla="*/ 216 h 276"/>
                <a:gd name="T66" fmla="*/ 87 w 195"/>
                <a:gd name="T67" fmla="*/ 243 h 276"/>
                <a:gd name="T68" fmla="*/ 185 w 195"/>
                <a:gd name="T69" fmla="*/ 244 h 276"/>
                <a:gd name="T70" fmla="*/ 193 w 195"/>
                <a:gd name="T71" fmla="*/ 256 h 276"/>
                <a:gd name="T72" fmla="*/ 189 w 195"/>
                <a:gd name="T73" fmla="*/ 274 h 276"/>
                <a:gd name="T74" fmla="*/ 22 w 195"/>
                <a:gd name="T75" fmla="*/ 276 h 276"/>
                <a:gd name="T76" fmla="*/ 12 w 195"/>
                <a:gd name="T77" fmla="*/ 270 h 276"/>
                <a:gd name="T78" fmla="*/ 12 w 195"/>
                <a:gd name="T79" fmla="*/ 251 h 276"/>
                <a:gd name="T80" fmla="*/ 22 w 195"/>
                <a:gd name="T81" fmla="*/ 244 h 276"/>
                <a:gd name="T82" fmla="*/ 29 w 195"/>
                <a:gd name="T83" fmla="*/ 241 h 276"/>
                <a:gd name="T84" fmla="*/ 17 w 195"/>
                <a:gd name="T85" fmla="*/ 210 h 276"/>
                <a:gd name="T86" fmla="*/ 8 w 195"/>
                <a:gd name="T87" fmla="*/ 177 h 276"/>
                <a:gd name="T88" fmla="*/ 0 w 195"/>
                <a:gd name="T89" fmla="*/ 157 h 276"/>
                <a:gd name="T90" fmla="*/ 15 w 195"/>
                <a:gd name="T91" fmla="*/ 131 h 276"/>
                <a:gd name="T92" fmla="*/ 38 w 195"/>
                <a:gd name="T93" fmla="*/ 91 h 276"/>
                <a:gd name="T94" fmla="*/ 75 w 195"/>
                <a:gd name="T95" fmla="*/ 62 h 276"/>
                <a:gd name="T96" fmla="*/ 65 w 195"/>
                <a:gd name="T97" fmla="*/ 31 h 276"/>
                <a:gd name="T98" fmla="*/ 61 w 195"/>
                <a:gd name="T99" fmla="*/ 30 h 276"/>
                <a:gd name="T100" fmla="*/ 56 w 195"/>
                <a:gd name="T101" fmla="*/ 31 h 276"/>
                <a:gd name="T102" fmla="*/ 52 w 195"/>
                <a:gd name="T103" fmla="*/ 20 h 276"/>
                <a:gd name="T104" fmla="*/ 59 w 195"/>
                <a:gd name="T105" fmla="*/ 16 h 276"/>
                <a:gd name="T106" fmla="*/ 101 w 195"/>
                <a:gd name="T107" fmla="*/ 0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95" h="276">
                  <a:moveTo>
                    <a:pt x="187" y="160"/>
                  </a:moveTo>
                  <a:lnTo>
                    <a:pt x="189" y="161"/>
                  </a:lnTo>
                  <a:lnTo>
                    <a:pt x="190" y="163"/>
                  </a:lnTo>
                  <a:lnTo>
                    <a:pt x="193" y="165"/>
                  </a:lnTo>
                  <a:lnTo>
                    <a:pt x="195" y="172"/>
                  </a:lnTo>
                  <a:lnTo>
                    <a:pt x="195" y="174"/>
                  </a:lnTo>
                  <a:lnTo>
                    <a:pt x="195" y="177"/>
                  </a:lnTo>
                  <a:lnTo>
                    <a:pt x="193" y="178"/>
                  </a:lnTo>
                  <a:lnTo>
                    <a:pt x="192" y="180"/>
                  </a:lnTo>
                  <a:lnTo>
                    <a:pt x="110" y="212"/>
                  </a:lnTo>
                  <a:lnTo>
                    <a:pt x="107" y="212"/>
                  </a:lnTo>
                  <a:lnTo>
                    <a:pt x="105" y="212"/>
                  </a:lnTo>
                  <a:lnTo>
                    <a:pt x="103" y="211"/>
                  </a:lnTo>
                  <a:lnTo>
                    <a:pt x="101" y="209"/>
                  </a:lnTo>
                  <a:lnTo>
                    <a:pt x="98" y="202"/>
                  </a:lnTo>
                  <a:lnTo>
                    <a:pt x="98" y="200"/>
                  </a:lnTo>
                  <a:lnTo>
                    <a:pt x="98" y="197"/>
                  </a:lnTo>
                  <a:lnTo>
                    <a:pt x="101" y="195"/>
                  </a:lnTo>
                  <a:lnTo>
                    <a:pt x="102" y="193"/>
                  </a:lnTo>
                  <a:lnTo>
                    <a:pt x="184" y="161"/>
                  </a:lnTo>
                  <a:lnTo>
                    <a:pt x="187" y="160"/>
                  </a:lnTo>
                  <a:close/>
                  <a:moveTo>
                    <a:pt x="27" y="145"/>
                  </a:moveTo>
                  <a:lnTo>
                    <a:pt x="23" y="145"/>
                  </a:lnTo>
                  <a:lnTo>
                    <a:pt x="20" y="147"/>
                  </a:lnTo>
                  <a:lnTo>
                    <a:pt x="17" y="150"/>
                  </a:lnTo>
                  <a:lnTo>
                    <a:pt x="15" y="154"/>
                  </a:lnTo>
                  <a:lnTo>
                    <a:pt x="15" y="157"/>
                  </a:lnTo>
                  <a:lnTo>
                    <a:pt x="15" y="161"/>
                  </a:lnTo>
                  <a:lnTo>
                    <a:pt x="17" y="165"/>
                  </a:lnTo>
                  <a:lnTo>
                    <a:pt x="20" y="168"/>
                  </a:lnTo>
                  <a:lnTo>
                    <a:pt x="23" y="169"/>
                  </a:lnTo>
                  <a:lnTo>
                    <a:pt x="27" y="170"/>
                  </a:lnTo>
                  <a:lnTo>
                    <a:pt x="32" y="169"/>
                  </a:lnTo>
                  <a:lnTo>
                    <a:pt x="35" y="168"/>
                  </a:lnTo>
                  <a:lnTo>
                    <a:pt x="37" y="165"/>
                  </a:lnTo>
                  <a:lnTo>
                    <a:pt x="40" y="161"/>
                  </a:lnTo>
                  <a:lnTo>
                    <a:pt x="40" y="157"/>
                  </a:lnTo>
                  <a:lnTo>
                    <a:pt x="40" y="154"/>
                  </a:lnTo>
                  <a:lnTo>
                    <a:pt x="37" y="150"/>
                  </a:lnTo>
                  <a:lnTo>
                    <a:pt x="35" y="147"/>
                  </a:lnTo>
                  <a:lnTo>
                    <a:pt x="32" y="145"/>
                  </a:lnTo>
                  <a:lnTo>
                    <a:pt x="27" y="145"/>
                  </a:lnTo>
                  <a:close/>
                  <a:moveTo>
                    <a:pt x="101" y="0"/>
                  </a:moveTo>
                  <a:lnTo>
                    <a:pt x="102" y="0"/>
                  </a:lnTo>
                  <a:lnTo>
                    <a:pt x="102" y="2"/>
                  </a:lnTo>
                  <a:lnTo>
                    <a:pt x="106" y="9"/>
                  </a:lnTo>
                  <a:lnTo>
                    <a:pt x="106" y="11"/>
                  </a:lnTo>
                  <a:lnTo>
                    <a:pt x="105" y="12"/>
                  </a:lnTo>
                  <a:lnTo>
                    <a:pt x="103" y="13"/>
                  </a:lnTo>
                  <a:lnTo>
                    <a:pt x="101" y="14"/>
                  </a:lnTo>
                  <a:lnTo>
                    <a:pt x="100" y="14"/>
                  </a:lnTo>
                  <a:lnTo>
                    <a:pt x="100" y="16"/>
                  </a:lnTo>
                  <a:lnTo>
                    <a:pt x="100" y="18"/>
                  </a:lnTo>
                  <a:lnTo>
                    <a:pt x="151" y="146"/>
                  </a:lnTo>
                  <a:lnTo>
                    <a:pt x="151" y="147"/>
                  </a:lnTo>
                  <a:lnTo>
                    <a:pt x="149" y="149"/>
                  </a:lnTo>
                  <a:lnTo>
                    <a:pt x="148" y="149"/>
                  </a:lnTo>
                  <a:lnTo>
                    <a:pt x="148" y="150"/>
                  </a:lnTo>
                  <a:lnTo>
                    <a:pt x="147" y="150"/>
                  </a:lnTo>
                  <a:lnTo>
                    <a:pt x="147" y="151"/>
                  </a:lnTo>
                  <a:lnTo>
                    <a:pt x="147" y="152"/>
                  </a:lnTo>
                  <a:lnTo>
                    <a:pt x="148" y="157"/>
                  </a:lnTo>
                  <a:lnTo>
                    <a:pt x="148" y="160"/>
                  </a:lnTo>
                  <a:lnTo>
                    <a:pt x="148" y="163"/>
                  </a:lnTo>
                  <a:lnTo>
                    <a:pt x="147" y="164"/>
                  </a:lnTo>
                  <a:lnTo>
                    <a:pt x="144" y="166"/>
                  </a:lnTo>
                  <a:lnTo>
                    <a:pt x="134" y="169"/>
                  </a:lnTo>
                  <a:lnTo>
                    <a:pt x="132" y="170"/>
                  </a:lnTo>
                  <a:lnTo>
                    <a:pt x="129" y="169"/>
                  </a:lnTo>
                  <a:lnTo>
                    <a:pt x="128" y="168"/>
                  </a:lnTo>
                  <a:lnTo>
                    <a:pt x="125" y="165"/>
                  </a:lnTo>
                  <a:lnTo>
                    <a:pt x="124" y="161"/>
                  </a:lnTo>
                  <a:lnTo>
                    <a:pt x="124" y="161"/>
                  </a:lnTo>
                  <a:lnTo>
                    <a:pt x="123" y="160"/>
                  </a:lnTo>
                  <a:lnTo>
                    <a:pt x="120" y="160"/>
                  </a:lnTo>
                  <a:lnTo>
                    <a:pt x="120" y="160"/>
                  </a:lnTo>
                  <a:lnTo>
                    <a:pt x="119" y="161"/>
                  </a:lnTo>
                  <a:lnTo>
                    <a:pt x="118" y="160"/>
                  </a:lnTo>
                  <a:lnTo>
                    <a:pt x="116" y="159"/>
                  </a:lnTo>
                  <a:lnTo>
                    <a:pt x="93" y="100"/>
                  </a:lnTo>
                  <a:lnTo>
                    <a:pt x="91" y="97"/>
                  </a:lnTo>
                  <a:lnTo>
                    <a:pt x="89" y="96"/>
                  </a:lnTo>
                  <a:lnTo>
                    <a:pt x="87" y="96"/>
                  </a:lnTo>
                  <a:lnTo>
                    <a:pt x="84" y="97"/>
                  </a:lnTo>
                  <a:lnTo>
                    <a:pt x="70" y="108"/>
                  </a:lnTo>
                  <a:lnTo>
                    <a:pt x="60" y="120"/>
                  </a:lnTo>
                  <a:lnTo>
                    <a:pt x="52" y="136"/>
                  </a:lnTo>
                  <a:lnTo>
                    <a:pt x="51" y="140"/>
                  </a:lnTo>
                  <a:lnTo>
                    <a:pt x="52" y="145"/>
                  </a:lnTo>
                  <a:lnTo>
                    <a:pt x="55" y="151"/>
                  </a:lnTo>
                  <a:lnTo>
                    <a:pt x="55" y="157"/>
                  </a:lnTo>
                  <a:lnTo>
                    <a:pt x="55" y="164"/>
                  </a:lnTo>
                  <a:lnTo>
                    <a:pt x="52" y="170"/>
                  </a:lnTo>
                  <a:lnTo>
                    <a:pt x="49" y="175"/>
                  </a:lnTo>
                  <a:lnTo>
                    <a:pt x="47" y="178"/>
                  </a:lnTo>
                  <a:lnTo>
                    <a:pt x="46" y="180"/>
                  </a:lnTo>
                  <a:lnTo>
                    <a:pt x="46" y="184"/>
                  </a:lnTo>
                  <a:lnTo>
                    <a:pt x="51" y="201"/>
                  </a:lnTo>
                  <a:lnTo>
                    <a:pt x="59" y="216"/>
                  </a:lnTo>
                  <a:lnTo>
                    <a:pt x="69" y="230"/>
                  </a:lnTo>
                  <a:lnTo>
                    <a:pt x="83" y="242"/>
                  </a:lnTo>
                  <a:lnTo>
                    <a:pt x="87" y="243"/>
                  </a:lnTo>
                  <a:lnTo>
                    <a:pt x="89" y="244"/>
                  </a:lnTo>
                  <a:lnTo>
                    <a:pt x="181" y="244"/>
                  </a:lnTo>
                  <a:lnTo>
                    <a:pt x="185" y="244"/>
                  </a:lnTo>
                  <a:lnTo>
                    <a:pt x="189" y="247"/>
                  </a:lnTo>
                  <a:lnTo>
                    <a:pt x="192" y="251"/>
                  </a:lnTo>
                  <a:lnTo>
                    <a:pt x="193" y="256"/>
                  </a:lnTo>
                  <a:lnTo>
                    <a:pt x="193" y="265"/>
                  </a:lnTo>
                  <a:lnTo>
                    <a:pt x="192" y="270"/>
                  </a:lnTo>
                  <a:lnTo>
                    <a:pt x="189" y="274"/>
                  </a:lnTo>
                  <a:lnTo>
                    <a:pt x="185" y="276"/>
                  </a:lnTo>
                  <a:lnTo>
                    <a:pt x="181" y="276"/>
                  </a:lnTo>
                  <a:lnTo>
                    <a:pt x="22" y="276"/>
                  </a:lnTo>
                  <a:lnTo>
                    <a:pt x="18" y="276"/>
                  </a:lnTo>
                  <a:lnTo>
                    <a:pt x="14" y="274"/>
                  </a:lnTo>
                  <a:lnTo>
                    <a:pt x="12" y="270"/>
                  </a:lnTo>
                  <a:lnTo>
                    <a:pt x="10" y="265"/>
                  </a:lnTo>
                  <a:lnTo>
                    <a:pt x="10" y="256"/>
                  </a:lnTo>
                  <a:lnTo>
                    <a:pt x="12" y="251"/>
                  </a:lnTo>
                  <a:lnTo>
                    <a:pt x="14" y="247"/>
                  </a:lnTo>
                  <a:lnTo>
                    <a:pt x="18" y="244"/>
                  </a:lnTo>
                  <a:lnTo>
                    <a:pt x="22" y="244"/>
                  </a:lnTo>
                  <a:lnTo>
                    <a:pt x="24" y="244"/>
                  </a:lnTo>
                  <a:lnTo>
                    <a:pt x="27" y="243"/>
                  </a:lnTo>
                  <a:lnTo>
                    <a:pt x="29" y="241"/>
                  </a:lnTo>
                  <a:lnTo>
                    <a:pt x="29" y="238"/>
                  </a:lnTo>
                  <a:lnTo>
                    <a:pt x="28" y="235"/>
                  </a:lnTo>
                  <a:lnTo>
                    <a:pt x="17" y="210"/>
                  </a:lnTo>
                  <a:lnTo>
                    <a:pt x="10" y="183"/>
                  </a:lnTo>
                  <a:lnTo>
                    <a:pt x="9" y="179"/>
                  </a:lnTo>
                  <a:lnTo>
                    <a:pt x="8" y="177"/>
                  </a:lnTo>
                  <a:lnTo>
                    <a:pt x="4" y="170"/>
                  </a:lnTo>
                  <a:lnTo>
                    <a:pt x="0" y="164"/>
                  </a:lnTo>
                  <a:lnTo>
                    <a:pt x="0" y="157"/>
                  </a:lnTo>
                  <a:lnTo>
                    <a:pt x="3" y="143"/>
                  </a:lnTo>
                  <a:lnTo>
                    <a:pt x="13" y="133"/>
                  </a:lnTo>
                  <a:lnTo>
                    <a:pt x="15" y="131"/>
                  </a:lnTo>
                  <a:lnTo>
                    <a:pt x="17" y="128"/>
                  </a:lnTo>
                  <a:lnTo>
                    <a:pt x="27" y="109"/>
                  </a:lnTo>
                  <a:lnTo>
                    <a:pt x="38" y="91"/>
                  </a:lnTo>
                  <a:lnTo>
                    <a:pt x="54" y="76"/>
                  </a:lnTo>
                  <a:lnTo>
                    <a:pt x="73" y="63"/>
                  </a:lnTo>
                  <a:lnTo>
                    <a:pt x="75" y="62"/>
                  </a:lnTo>
                  <a:lnTo>
                    <a:pt x="75" y="59"/>
                  </a:lnTo>
                  <a:lnTo>
                    <a:pt x="75" y="57"/>
                  </a:lnTo>
                  <a:lnTo>
                    <a:pt x="65" y="31"/>
                  </a:lnTo>
                  <a:lnTo>
                    <a:pt x="65" y="30"/>
                  </a:lnTo>
                  <a:lnTo>
                    <a:pt x="64" y="30"/>
                  </a:lnTo>
                  <a:lnTo>
                    <a:pt x="61" y="30"/>
                  </a:lnTo>
                  <a:lnTo>
                    <a:pt x="59" y="31"/>
                  </a:lnTo>
                  <a:lnTo>
                    <a:pt x="58" y="31"/>
                  </a:lnTo>
                  <a:lnTo>
                    <a:pt x="56" y="31"/>
                  </a:lnTo>
                  <a:lnTo>
                    <a:pt x="55" y="30"/>
                  </a:lnTo>
                  <a:lnTo>
                    <a:pt x="52" y="22"/>
                  </a:lnTo>
                  <a:lnTo>
                    <a:pt x="52" y="20"/>
                  </a:lnTo>
                  <a:lnTo>
                    <a:pt x="52" y="18"/>
                  </a:lnTo>
                  <a:lnTo>
                    <a:pt x="54" y="18"/>
                  </a:lnTo>
                  <a:lnTo>
                    <a:pt x="59" y="16"/>
                  </a:lnTo>
                  <a:lnTo>
                    <a:pt x="93" y="2"/>
                  </a:lnTo>
                  <a:lnTo>
                    <a:pt x="98" y="0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4" name="组 3"/>
          <p:cNvGrpSpPr/>
          <p:nvPr/>
        </p:nvGrpSpPr>
        <p:grpSpPr>
          <a:xfrm>
            <a:off x="6170732" y="1478149"/>
            <a:ext cx="4754582" cy="2197100"/>
            <a:chOff x="6170732" y="1478149"/>
            <a:chExt cx="4754582" cy="2197100"/>
          </a:xfrm>
        </p:grpSpPr>
        <p:grpSp>
          <p:nvGrpSpPr>
            <p:cNvPr id="29" name="组 28"/>
            <p:cNvGrpSpPr/>
            <p:nvPr/>
          </p:nvGrpSpPr>
          <p:grpSpPr>
            <a:xfrm>
              <a:off x="6170732" y="1478149"/>
              <a:ext cx="4754582" cy="2197100"/>
              <a:chOff x="769918" y="1435100"/>
              <a:chExt cx="4754582" cy="2197100"/>
            </a:xfrm>
          </p:grpSpPr>
          <p:sp>
            <p:nvSpPr>
              <p:cNvPr id="31" name="矩形 30"/>
              <p:cNvSpPr/>
              <p:nvPr/>
            </p:nvSpPr>
            <p:spPr>
              <a:xfrm>
                <a:off x="769918" y="1435100"/>
                <a:ext cx="4754582" cy="21971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32" name="文本框 31"/>
              <p:cNvSpPr txBox="1"/>
              <p:nvPr/>
            </p:nvSpPr>
            <p:spPr>
              <a:xfrm>
                <a:off x="1030655" y="2542931"/>
                <a:ext cx="4189045" cy="8125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30000"/>
                  </a:lnSpc>
                </a:pPr>
                <a:r>
                  <a:rPr lang="zh-CN" altLang="en-US" sz="120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标题数字等都可以通过点击和重新输入进行更改，顶部“开始”面板中可以对字体、字号、颜色、行距等进行修改。建议正文</a:t>
                </a:r>
                <a:r>
                  <a:rPr lang="en-US" altLang="zh-CN" sz="120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8-10</a:t>
                </a:r>
                <a:r>
                  <a:rPr lang="zh-CN" altLang="en-US" sz="120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号字，</a:t>
                </a:r>
                <a:r>
                  <a:rPr lang="en-US" altLang="zh-CN" sz="120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1.3</a:t>
                </a:r>
                <a:r>
                  <a:rPr lang="zh-CN" altLang="en-US" sz="120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倍字间距。</a:t>
                </a:r>
              </a:p>
            </p:txBody>
          </p:sp>
          <p:sp>
            <p:nvSpPr>
              <p:cNvPr id="34" name="矩形 33"/>
              <p:cNvSpPr/>
              <p:nvPr/>
            </p:nvSpPr>
            <p:spPr>
              <a:xfrm>
                <a:off x="1030656" y="2145812"/>
                <a:ext cx="1918243" cy="4124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lnSpc>
                    <a:spcPct val="130000"/>
                  </a:lnSpc>
                </a:pPr>
                <a:r>
                  <a:rPr lang="zh-CN" altLang="en-US" sz="1600" b="1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点击此处添加标题</a:t>
                </a:r>
                <a:endParaRPr lang="en-US" altLang="zh-CN" sz="1600" b="1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endParaRPr>
              </a:p>
            </p:txBody>
          </p:sp>
        </p:grpSp>
        <p:sp>
          <p:nvSpPr>
            <p:cNvPr id="77" name="Freeform 387"/>
            <p:cNvSpPr>
              <a:spLocks noEditPoints="1"/>
            </p:cNvSpPr>
            <p:nvPr/>
          </p:nvSpPr>
          <p:spPr bwMode="auto">
            <a:xfrm>
              <a:off x="6489954" y="1600466"/>
              <a:ext cx="429030" cy="568123"/>
            </a:xfrm>
            <a:custGeom>
              <a:avLst/>
              <a:gdLst>
                <a:gd name="T0" fmla="*/ 68 w 219"/>
                <a:gd name="T1" fmla="*/ 188 h 290"/>
                <a:gd name="T2" fmla="*/ 108 w 219"/>
                <a:gd name="T3" fmla="*/ 177 h 290"/>
                <a:gd name="T4" fmla="*/ 114 w 219"/>
                <a:gd name="T5" fmla="*/ 174 h 290"/>
                <a:gd name="T6" fmla="*/ 168 w 219"/>
                <a:gd name="T7" fmla="*/ 174 h 290"/>
                <a:gd name="T8" fmla="*/ 52 w 219"/>
                <a:gd name="T9" fmla="*/ 172 h 290"/>
                <a:gd name="T10" fmla="*/ 100 w 219"/>
                <a:gd name="T11" fmla="*/ 170 h 290"/>
                <a:gd name="T12" fmla="*/ 52 w 219"/>
                <a:gd name="T13" fmla="*/ 117 h 290"/>
                <a:gd name="T14" fmla="*/ 44 w 219"/>
                <a:gd name="T15" fmla="*/ 168 h 290"/>
                <a:gd name="T16" fmla="*/ 53 w 219"/>
                <a:gd name="T17" fmla="*/ 118 h 290"/>
                <a:gd name="T18" fmla="*/ 89 w 219"/>
                <a:gd name="T19" fmla="*/ 138 h 290"/>
                <a:gd name="T20" fmla="*/ 137 w 219"/>
                <a:gd name="T21" fmla="*/ 145 h 290"/>
                <a:gd name="T22" fmla="*/ 150 w 219"/>
                <a:gd name="T23" fmla="*/ 141 h 290"/>
                <a:gd name="T24" fmla="*/ 175 w 219"/>
                <a:gd name="T25" fmla="*/ 169 h 290"/>
                <a:gd name="T26" fmla="*/ 172 w 219"/>
                <a:gd name="T27" fmla="*/ 114 h 290"/>
                <a:gd name="T28" fmla="*/ 31 w 219"/>
                <a:gd name="T29" fmla="*/ 152 h 290"/>
                <a:gd name="T30" fmla="*/ 43 w 219"/>
                <a:gd name="T31" fmla="*/ 112 h 290"/>
                <a:gd name="T32" fmla="*/ 115 w 219"/>
                <a:gd name="T33" fmla="*/ 109 h 290"/>
                <a:gd name="T34" fmla="*/ 164 w 219"/>
                <a:gd name="T35" fmla="*/ 112 h 290"/>
                <a:gd name="T36" fmla="*/ 73 w 219"/>
                <a:gd name="T37" fmla="*/ 83 h 290"/>
                <a:gd name="T38" fmla="*/ 83 w 219"/>
                <a:gd name="T39" fmla="*/ 131 h 290"/>
                <a:gd name="T40" fmla="*/ 77 w 219"/>
                <a:gd name="T41" fmla="*/ 82 h 290"/>
                <a:gd name="T42" fmla="*/ 175 w 219"/>
                <a:gd name="T43" fmla="*/ 108 h 290"/>
                <a:gd name="T44" fmla="*/ 196 w 219"/>
                <a:gd name="T45" fmla="*/ 90 h 290"/>
                <a:gd name="T46" fmla="*/ 82 w 219"/>
                <a:gd name="T47" fmla="*/ 77 h 290"/>
                <a:gd name="T48" fmla="*/ 129 w 219"/>
                <a:gd name="T49" fmla="*/ 85 h 290"/>
                <a:gd name="T50" fmla="*/ 174 w 219"/>
                <a:gd name="T51" fmla="*/ 51 h 290"/>
                <a:gd name="T52" fmla="*/ 156 w 219"/>
                <a:gd name="T53" fmla="*/ 96 h 290"/>
                <a:gd name="T54" fmla="*/ 178 w 219"/>
                <a:gd name="T55" fmla="*/ 77 h 290"/>
                <a:gd name="T56" fmla="*/ 43 w 219"/>
                <a:gd name="T57" fmla="*/ 51 h 290"/>
                <a:gd name="T58" fmla="*/ 49 w 219"/>
                <a:gd name="T59" fmla="*/ 104 h 290"/>
                <a:gd name="T60" fmla="*/ 184 w 219"/>
                <a:gd name="T61" fmla="*/ 41 h 290"/>
                <a:gd name="T62" fmla="*/ 202 w 219"/>
                <a:gd name="T63" fmla="*/ 89 h 290"/>
                <a:gd name="T64" fmla="*/ 112 w 219"/>
                <a:gd name="T65" fmla="*/ 205 h 290"/>
                <a:gd name="T66" fmla="*/ 41 w 219"/>
                <a:gd name="T67" fmla="*/ 183 h 290"/>
                <a:gd name="T68" fmla="*/ 137 w 219"/>
                <a:gd name="T69" fmla="*/ 209 h 290"/>
                <a:gd name="T70" fmla="*/ 201 w 219"/>
                <a:gd name="T71" fmla="*/ 64 h 290"/>
                <a:gd name="T72" fmla="*/ 118 w 219"/>
                <a:gd name="T73" fmla="*/ 49 h 290"/>
                <a:gd name="T74" fmla="*/ 138 w 219"/>
                <a:gd name="T75" fmla="*/ 76 h 290"/>
                <a:gd name="T76" fmla="*/ 92 w 219"/>
                <a:gd name="T77" fmla="*/ 23 h 290"/>
                <a:gd name="T78" fmla="*/ 75 w 219"/>
                <a:gd name="T79" fmla="*/ 71 h 290"/>
                <a:gd name="T80" fmla="*/ 95 w 219"/>
                <a:gd name="T81" fmla="*/ 23 h 290"/>
                <a:gd name="T82" fmla="*/ 110 w 219"/>
                <a:gd name="T83" fmla="*/ 43 h 290"/>
                <a:gd name="T84" fmla="*/ 151 w 219"/>
                <a:gd name="T85" fmla="*/ 32 h 290"/>
                <a:gd name="T86" fmla="*/ 219 w 219"/>
                <a:gd name="T87" fmla="*/ 12 h 290"/>
                <a:gd name="T88" fmla="*/ 195 w 219"/>
                <a:gd name="T89" fmla="*/ 30 h 290"/>
                <a:gd name="T90" fmla="*/ 219 w 219"/>
                <a:gd name="T91" fmla="*/ 101 h 290"/>
                <a:gd name="T92" fmla="*/ 118 w 219"/>
                <a:gd name="T93" fmla="*/ 219 h 290"/>
                <a:gd name="T94" fmla="*/ 126 w 219"/>
                <a:gd name="T95" fmla="*/ 243 h 290"/>
                <a:gd name="T96" fmla="*/ 118 w 219"/>
                <a:gd name="T97" fmla="*/ 266 h 290"/>
                <a:gd name="T98" fmla="*/ 183 w 219"/>
                <a:gd name="T99" fmla="*/ 290 h 290"/>
                <a:gd name="T100" fmla="*/ 77 w 219"/>
                <a:gd name="T101" fmla="*/ 269 h 290"/>
                <a:gd name="T102" fmla="*/ 95 w 219"/>
                <a:gd name="T103" fmla="*/ 251 h 290"/>
                <a:gd name="T104" fmla="*/ 103 w 219"/>
                <a:gd name="T105" fmla="*/ 220 h 290"/>
                <a:gd name="T106" fmla="*/ 30 w 219"/>
                <a:gd name="T107" fmla="*/ 193 h 290"/>
                <a:gd name="T108" fmla="*/ 20 w 219"/>
                <a:gd name="T109" fmla="*/ 219 h 290"/>
                <a:gd name="T110" fmla="*/ 13 w 219"/>
                <a:gd name="T111" fmla="*/ 188 h 290"/>
                <a:gd name="T112" fmla="*/ 37 w 219"/>
                <a:gd name="T113" fmla="*/ 173 h 290"/>
                <a:gd name="T114" fmla="*/ 62 w 219"/>
                <a:gd name="T115" fmla="*/ 27 h 290"/>
                <a:gd name="T116" fmla="*/ 177 w 219"/>
                <a:gd name="T117" fmla="*/ 39 h 290"/>
                <a:gd name="T118" fmla="*/ 192 w 219"/>
                <a:gd name="T119" fmla="*/ 6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19" h="290">
                  <a:moveTo>
                    <a:pt x="106" y="175"/>
                  </a:moveTo>
                  <a:lnTo>
                    <a:pt x="104" y="175"/>
                  </a:lnTo>
                  <a:lnTo>
                    <a:pt x="87" y="183"/>
                  </a:lnTo>
                  <a:lnTo>
                    <a:pt x="68" y="187"/>
                  </a:lnTo>
                  <a:lnTo>
                    <a:pt x="68" y="187"/>
                  </a:lnTo>
                  <a:lnTo>
                    <a:pt x="67" y="188"/>
                  </a:lnTo>
                  <a:lnTo>
                    <a:pt x="68" y="188"/>
                  </a:lnTo>
                  <a:lnTo>
                    <a:pt x="90" y="196"/>
                  </a:lnTo>
                  <a:lnTo>
                    <a:pt x="113" y="198"/>
                  </a:lnTo>
                  <a:lnTo>
                    <a:pt x="114" y="198"/>
                  </a:lnTo>
                  <a:lnTo>
                    <a:pt x="115" y="196"/>
                  </a:lnTo>
                  <a:lnTo>
                    <a:pt x="115" y="195"/>
                  </a:lnTo>
                  <a:lnTo>
                    <a:pt x="113" y="186"/>
                  </a:lnTo>
                  <a:lnTo>
                    <a:pt x="108" y="177"/>
                  </a:lnTo>
                  <a:lnTo>
                    <a:pt x="108" y="177"/>
                  </a:lnTo>
                  <a:lnTo>
                    <a:pt x="106" y="175"/>
                  </a:lnTo>
                  <a:close/>
                  <a:moveTo>
                    <a:pt x="142" y="150"/>
                  </a:moveTo>
                  <a:lnTo>
                    <a:pt x="141" y="150"/>
                  </a:lnTo>
                  <a:lnTo>
                    <a:pt x="115" y="170"/>
                  </a:lnTo>
                  <a:lnTo>
                    <a:pt x="114" y="172"/>
                  </a:lnTo>
                  <a:lnTo>
                    <a:pt x="114" y="174"/>
                  </a:lnTo>
                  <a:lnTo>
                    <a:pt x="123" y="195"/>
                  </a:lnTo>
                  <a:lnTo>
                    <a:pt x="124" y="197"/>
                  </a:lnTo>
                  <a:lnTo>
                    <a:pt x="126" y="197"/>
                  </a:lnTo>
                  <a:lnTo>
                    <a:pt x="147" y="189"/>
                  </a:lnTo>
                  <a:lnTo>
                    <a:pt x="168" y="177"/>
                  </a:lnTo>
                  <a:lnTo>
                    <a:pt x="168" y="175"/>
                  </a:lnTo>
                  <a:lnTo>
                    <a:pt x="168" y="174"/>
                  </a:lnTo>
                  <a:lnTo>
                    <a:pt x="168" y="173"/>
                  </a:lnTo>
                  <a:lnTo>
                    <a:pt x="145" y="150"/>
                  </a:lnTo>
                  <a:lnTo>
                    <a:pt x="143" y="150"/>
                  </a:lnTo>
                  <a:lnTo>
                    <a:pt x="142" y="150"/>
                  </a:lnTo>
                  <a:close/>
                  <a:moveTo>
                    <a:pt x="81" y="143"/>
                  </a:moveTo>
                  <a:lnTo>
                    <a:pt x="80" y="143"/>
                  </a:lnTo>
                  <a:lnTo>
                    <a:pt x="52" y="172"/>
                  </a:lnTo>
                  <a:lnTo>
                    <a:pt x="52" y="174"/>
                  </a:lnTo>
                  <a:lnTo>
                    <a:pt x="52" y="175"/>
                  </a:lnTo>
                  <a:lnTo>
                    <a:pt x="53" y="177"/>
                  </a:lnTo>
                  <a:lnTo>
                    <a:pt x="64" y="179"/>
                  </a:lnTo>
                  <a:lnTo>
                    <a:pt x="77" y="179"/>
                  </a:lnTo>
                  <a:lnTo>
                    <a:pt x="90" y="175"/>
                  </a:lnTo>
                  <a:lnTo>
                    <a:pt x="100" y="170"/>
                  </a:lnTo>
                  <a:lnTo>
                    <a:pt x="101" y="169"/>
                  </a:lnTo>
                  <a:lnTo>
                    <a:pt x="103" y="168"/>
                  </a:lnTo>
                  <a:lnTo>
                    <a:pt x="101" y="166"/>
                  </a:lnTo>
                  <a:lnTo>
                    <a:pt x="85" y="143"/>
                  </a:lnTo>
                  <a:lnTo>
                    <a:pt x="83" y="143"/>
                  </a:lnTo>
                  <a:lnTo>
                    <a:pt x="81" y="143"/>
                  </a:lnTo>
                  <a:close/>
                  <a:moveTo>
                    <a:pt x="52" y="117"/>
                  </a:moveTo>
                  <a:lnTo>
                    <a:pt x="50" y="118"/>
                  </a:lnTo>
                  <a:lnTo>
                    <a:pt x="49" y="119"/>
                  </a:lnTo>
                  <a:lnTo>
                    <a:pt x="44" y="129"/>
                  </a:lnTo>
                  <a:lnTo>
                    <a:pt x="40" y="142"/>
                  </a:lnTo>
                  <a:lnTo>
                    <a:pt x="40" y="155"/>
                  </a:lnTo>
                  <a:lnTo>
                    <a:pt x="43" y="166"/>
                  </a:lnTo>
                  <a:lnTo>
                    <a:pt x="44" y="168"/>
                  </a:lnTo>
                  <a:lnTo>
                    <a:pt x="45" y="168"/>
                  </a:lnTo>
                  <a:lnTo>
                    <a:pt x="48" y="168"/>
                  </a:lnTo>
                  <a:lnTo>
                    <a:pt x="76" y="140"/>
                  </a:lnTo>
                  <a:lnTo>
                    <a:pt x="76" y="138"/>
                  </a:lnTo>
                  <a:lnTo>
                    <a:pt x="76" y="136"/>
                  </a:lnTo>
                  <a:lnTo>
                    <a:pt x="76" y="135"/>
                  </a:lnTo>
                  <a:lnTo>
                    <a:pt x="53" y="118"/>
                  </a:lnTo>
                  <a:lnTo>
                    <a:pt x="52" y="117"/>
                  </a:lnTo>
                  <a:close/>
                  <a:moveTo>
                    <a:pt x="110" y="115"/>
                  </a:moveTo>
                  <a:lnTo>
                    <a:pt x="109" y="115"/>
                  </a:lnTo>
                  <a:lnTo>
                    <a:pt x="108" y="117"/>
                  </a:lnTo>
                  <a:lnTo>
                    <a:pt x="89" y="135"/>
                  </a:lnTo>
                  <a:lnTo>
                    <a:pt x="89" y="136"/>
                  </a:lnTo>
                  <a:lnTo>
                    <a:pt x="89" y="138"/>
                  </a:lnTo>
                  <a:lnTo>
                    <a:pt x="89" y="140"/>
                  </a:lnTo>
                  <a:lnTo>
                    <a:pt x="108" y="164"/>
                  </a:lnTo>
                  <a:lnTo>
                    <a:pt x="109" y="164"/>
                  </a:lnTo>
                  <a:lnTo>
                    <a:pt x="110" y="165"/>
                  </a:lnTo>
                  <a:lnTo>
                    <a:pt x="112" y="164"/>
                  </a:lnTo>
                  <a:lnTo>
                    <a:pt x="136" y="146"/>
                  </a:lnTo>
                  <a:lnTo>
                    <a:pt x="137" y="145"/>
                  </a:lnTo>
                  <a:lnTo>
                    <a:pt x="137" y="142"/>
                  </a:lnTo>
                  <a:lnTo>
                    <a:pt x="136" y="141"/>
                  </a:lnTo>
                  <a:lnTo>
                    <a:pt x="112" y="117"/>
                  </a:lnTo>
                  <a:lnTo>
                    <a:pt x="110" y="115"/>
                  </a:lnTo>
                  <a:close/>
                  <a:moveTo>
                    <a:pt x="172" y="114"/>
                  </a:moveTo>
                  <a:lnTo>
                    <a:pt x="169" y="115"/>
                  </a:lnTo>
                  <a:lnTo>
                    <a:pt x="150" y="141"/>
                  </a:lnTo>
                  <a:lnTo>
                    <a:pt x="149" y="142"/>
                  </a:lnTo>
                  <a:lnTo>
                    <a:pt x="149" y="145"/>
                  </a:lnTo>
                  <a:lnTo>
                    <a:pt x="150" y="146"/>
                  </a:lnTo>
                  <a:lnTo>
                    <a:pt x="172" y="168"/>
                  </a:lnTo>
                  <a:lnTo>
                    <a:pt x="173" y="169"/>
                  </a:lnTo>
                  <a:lnTo>
                    <a:pt x="174" y="169"/>
                  </a:lnTo>
                  <a:lnTo>
                    <a:pt x="175" y="169"/>
                  </a:lnTo>
                  <a:lnTo>
                    <a:pt x="177" y="168"/>
                  </a:lnTo>
                  <a:lnTo>
                    <a:pt x="189" y="149"/>
                  </a:lnTo>
                  <a:lnTo>
                    <a:pt x="196" y="127"/>
                  </a:lnTo>
                  <a:lnTo>
                    <a:pt x="196" y="124"/>
                  </a:lnTo>
                  <a:lnTo>
                    <a:pt x="195" y="123"/>
                  </a:lnTo>
                  <a:lnTo>
                    <a:pt x="173" y="114"/>
                  </a:lnTo>
                  <a:lnTo>
                    <a:pt x="172" y="114"/>
                  </a:lnTo>
                  <a:close/>
                  <a:moveTo>
                    <a:pt x="25" y="104"/>
                  </a:moveTo>
                  <a:lnTo>
                    <a:pt x="23" y="104"/>
                  </a:lnTo>
                  <a:lnTo>
                    <a:pt x="21" y="105"/>
                  </a:lnTo>
                  <a:lnTo>
                    <a:pt x="21" y="106"/>
                  </a:lnTo>
                  <a:lnTo>
                    <a:pt x="23" y="129"/>
                  </a:lnTo>
                  <a:lnTo>
                    <a:pt x="31" y="151"/>
                  </a:lnTo>
                  <a:lnTo>
                    <a:pt x="31" y="152"/>
                  </a:lnTo>
                  <a:lnTo>
                    <a:pt x="32" y="151"/>
                  </a:lnTo>
                  <a:lnTo>
                    <a:pt x="32" y="151"/>
                  </a:lnTo>
                  <a:lnTo>
                    <a:pt x="36" y="132"/>
                  </a:lnTo>
                  <a:lnTo>
                    <a:pt x="44" y="115"/>
                  </a:lnTo>
                  <a:lnTo>
                    <a:pt x="44" y="113"/>
                  </a:lnTo>
                  <a:lnTo>
                    <a:pt x="43" y="112"/>
                  </a:lnTo>
                  <a:lnTo>
                    <a:pt x="43" y="112"/>
                  </a:lnTo>
                  <a:lnTo>
                    <a:pt x="34" y="106"/>
                  </a:lnTo>
                  <a:lnTo>
                    <a:pt x="25" y="104"/>
                  </a:lnTo>
                  <a:close/>
                  <a:moveTo>
                    <a:pt x="137" y="89"/>
                  </a:moveTo>
                  <a:lnTo>
                    <a:pt x="136" y="89"/>
                  </a:lnTo>
                  <a:lnTo>
                    <a:pt x="135" y="90"/>
                  </a:lnTo>
                  <a:lnTo>
                    <a:pt x="117" y="108"/>
                  </a:lnTo>
                  <a:lnTo>
                    <a:pt x="115" y="109"/>
                  </a:lnTo>
                  <a:lnTo>
                    <a:pt x="115" y="110"/>
                  </a:lnTo>
                  <a:lnTo>
                    <a:pt x="117" y="112"/>
                  </a:lnTo>
                  <a:lnTo>
                    <a:pt x="141" y="137"/>
                  </a:lnTo>
                  <a:lnTo>
                    <a:pt x="142" y="137"/>
                  </a:lnTo>
                  <a:lnTo>
                    <a:pt x="145" y="137"/>
                  </a:lnTo>
                  <a:lnTo>
                    <a:pt x="164" y="113"/>
                  </a:lnTo>
                  <a:lnTo>
                    <a:pt x="164" y="112"/>
                  </a:lnTo>
                  <a:lnTo>
                    <a:pt x="164" y="109"/>
                  </a:lnTo>
                  <a:lnTo>
                    <a:pt x="163" y="109"/>
                  </a:lnTo>
                  <a:lnTo>
                    <a:pt x="138" y="90"/>
                  </a:lnTo>
                  <a:lnTo>
                    <a:pt x="137" y="89"/>
                  </a:lnTo>
                  <a:close/>
                  <a:moveTo>
                    <a:pt x="77" y="82"/>
                  </a:moveTo>
                  <a:lnTo>
                    <a:pt x="75" y="82"/>
                  </a:lnTo>
                  <a:lnTo>
                    <a:pt x="73" y="83"/>
                  </a:lnTo>
                  <a:lnTo>
                    <a:pt x="55" y="108"/>
                  </a:lnTo>
                  <a:lnTo>
                    <a:pt x="54" y="109"/>
                  </a:lnTo>
                  <a:lnTo>
                    <a:pt x="55" y="110"/>
                  </a:lnTo>
                  <a:lnTo>
                    <a:pt x="55" y="112"/>
                  </a:lnTo>
                  <a:lnTo>
                    <a:pt x="80" y="131"/>
                  </a:lnTo>
                  <a:lnTo>
                    <a:pt x="81" y="131"/>
                  </a:lnTo>
                  <a:lnTo>
                    <a:pt x="83" y="131"/>
                  </a:lnTo>
                  <a:lnTo>
                    <a:pt x="85" y="131"/>
                  </a:lnTo>
                  <a:lnTo>
                    <a:pt x="103" y="112"/>
                  </a:lnTo>
                  <a:lnTo>
                    <a:pt x="104" y="110"/>
                  </a:lnTo>
                  <a:lnTo>
                    <a:pt x="104" y="109"/>
                  </a:lnTo>
                  <a:lnTo>
                    <a:pt x="103" y="108"/>
                  </a:lnTo>
                  <a:lnTo>
                    <a:pt x="78" y="83"/>
                  </a:lnTo>
                  <a:lnTo>
                    <a:pt x="77" y="82"/>
                  </a:lnTo>
                  <a:close/>
                  <a:moveTo>
                    <a:pt x="187" y="68"/>
                  </a:moveTo>
                  <a:lnTo>
                    <a:pt x="186" y="68"/>
                  </a:lnTo>
                  <a:lnTo>
                    <a:pt x="186" y="69"/>
                  </a:lnTo>
                  <a:lnTo>
                    <a:pt x="183" y="87"/>
                  </a:lnTo>
                  <a:lnTo>
                    <a:pt x="175" y="105"/>
                  </a:lnTo>
                  <a:lnTo>
                    <a:pt x="175" y="106"/>
                  </a:lnTo>
                  <a:lnTo>
                    <a:pt x="175" y="108"/>
                  </a:lnTo>
                  <a:lnTo>
                    <a:pt x="177" y="109"/>
                  </a:lnTo>
                  <a:lnTo>
                    <a:pt x="186" y="113"/>
                  </a:lnTo>
                  <a:lnTo>
                    <a:pt x="195" y="117"/>
                  </a:lnTo>
                  <a:lnTo>
                    <a:pt x="196" y="117"/>
                  </a:lnTo>
                  <a:lnTo>
                    <a:pt x="197" y="115"/>
                  </a:lnTo>
                  <a:lnTo>
                    <a:pt x="197" y="114"/>
                  </a:lnTo>
                  <a:lnTo>
                    <a:pt x="196" y="90"/>
                  </a:lnTo>
                  <a:lnTo>
                    <a:pt x="187" y="68"/>
                  </a:lnTo>
                  <a:lnTo>
                    <a:pt x="187" y="68"/>
                  </a:lnTo>
                  <a:close/>
                  <a:moveTo>
                    <a:pt x="108" y="55"/>
                  </a:moveTo>
                  <a:lnTo>
                    <a:pt x="106" y="55"/>
                  </a:lnTo>
                  <a:lnTo>
                    <a:pt x="82" y="74"/>
                  </a:lnTo>
                  <a:lnTo>
                    <a:pt x="82" y="76"/>
                  </a:lnTo>
                  <a:lnTo>
                    <a:pt x="82" y="77"/>
                  </a:lnTo>
                  <a:lnTo>
                    <a:pt x="82" y="77"/>
                  </a:lnTo>
                  <a:lnTo>
                    <a:pt x="82" y="78"/>
                  </a:lnTo>
                  <a:lnTo>
                    <a:pt x="108" y="103"/>
                  </a:lnTo>
                  <a:lnTo>
                    <a:pt x="109" y="104"/>
                  </a:lnTo>
                  <a:lnTo>
                    <a:pt x="110" y="104"/>
                  </a:lnTo>
                  <a:lnTo>
                    <a:pt x="112" y="103"/>
                  </a:lnTo>
                  <a:lnTo>
                    <a:pt x="129" y="85"/>
                  </a:lnTo>
                  <a:lnTo>
                    <a:pt x="131" y="83"/>
                  </a:lnTo>
                  <a:lnTo>
                    <a:pt x="131" y="82"/>
                  </a:lnTo>
                  <a:lnTo>
                    <a:pt x="129" y="81"/>
                  </a:lnTo>
                  <a:lnTo>
                    <a:pt x="110" y="57"/>
                  </a:lnTo>
                  <a:lnTo>
                    <a:pt x="109" y="55"/>
                  </a:lnTo>
                  <a:lnTo>
                    <a:pt x="108" y="55"/>
                  </a:lnTo>
                  <a:close/>
                  <a:moveTo>
                    <a:pt x="174" y="51"/>
                  </a:moveTo>
                  <a:lnTo>
                    <a:pt x="173" y="51"/>
                  </a:lnTo>
                  <a:lnTo>
                    <a:pt x="172" y="53"/>
                  </a:lnTo>
                  <a:lnTo>
                    <a:pt x="143" y="81"/>
                  </a:lnTo>
                  <a:lnTo>
                    <a:pt x="142" y="83"/>
                  </a:lnTo>
                  <a:lnTo>
                    <a:pt x="145" y="86"/>
                  </a:lnTo>
                  <a:lnTo>
                    <a:pt x="150" y="91"/>
                  </a:lnTo>
                  <a:lnTo>
                    <a:pt x="156" y="96"/>
                  </a:lnTo>
                  <a:lnTo>
                    <a:pt x="161" y="100"/>
                  </a:lnTo>
                  <a:lnTo>
                    <a:pt x="165" y="103"/>
                  </a:lnTo>
                  <a:lnTo>
                    <a:pt x="166" y="103"/>
                  </a:lnTo>
                  <a:lnTo>
                    <a:pt x="169" y="103"/>
                  </a:lnTo>
                  <a:lnTo>
                    <a:pt x="170" y="101"/>
                  </a:lnTo>
                  <a:lnTo>
                    <a:pt x="174" y="90"/>
                  </a:lnTo>
                  <a:lnTo>
                    <a:pt x="178" y="77"/>
                  </a:lnTo>
                  <a:lnTo>
                    <a:pt x="179" y="64"/>
                  </a:lnTo>
                  <a:lnTo>
                    <a:pt x="177" y="53"/>
                  </a:lnTo>
                  <a:lnTo>
                    <a:pt x="175" y="53"/>
                  </a:lnTo>
                  <a:lnTo>
                    <a:pt x="174" y="51"/>
                  </a:lnTo>
                  <a:close/>
                  <a:moveTo>
                    <a:pt x="45" y="51"/>
                  </a:moveTo>
                  <a:lnTo>
                    <a:pt x="44" y="51"/>
                  </a:lnTo>
                  <a:lnTo>
                    <a:pt x="43" y="51"/>
                  </a:lnTo>
                  <a:lnTo>
                    <a:pt x="30" y="72"/>
                  </a:lnTo>
                  <a:lnTo>
                    <a:pt x="22" y="94"/>
                  </a:lnTo>
                  <a:lnTo>
                    <a:pt x="22" y="95"/>
                  </a:lnTo>
                  <a:lnTo>
                    <a:pt x="25" y="96"/>
                  </a:lnTo>
                  <a:lnTo>
                    <a:pt x="45" y="105"/>
                  </a:lnTo>
                  <a:lnTo>
                    <a:pt x="48" y="105"/>
                  </a:lnTo>
                  <a:lnTo>
                    <a:pt x="49" y="104"/>
                  </a:lnTo>
                  <a:lnTo>
                    <a:pt x="69" y="78"/>
                  </a:lnTo>
                  <a:lnTo>
                    <a:pt x="69" y="77"/>
                  </a:lnTo>
                  <a:lnTo>
                    <a:pt x="69" y="76"/>
                  </a:lnTo>
                  <a:lnTo>
                    <a:pt x="69" y="74"/>
                  </a:lnTo>
                  <a:lnTo>
                    <a:pt x="46" y="51"/>
                  </a:lnTo>
                  <a:lnTo>
                    <a:pt x="45" y="51"/>
                  </a:lnTo>
                  <a:close/>
                  <a:moveTo>
                    <a:pt x="184" y="41"/>
                  </a:moveTo>
                  <a:lnTo>
                    <a:pt x="183" y="41"/>
                  </a:lnTo>
                  <a:lnTo>
                    <a:pt x="182" y="43"/>
                  </a:lnTo>
                  <a:lnTo>
                    <a:pt x="181" y="43"/>
                  </a:lnTo>
                  <a:lnTo>
                    <a:pt x="181" y="45"/>
                  </a:lnTo>
                  <a:lnTo>
                    <a:pt x="181" y="48"/>
                  </a:lnTo>
                  <a:lnTo>
                    <a:pt x="195" y="67"/>
                  </a:lnTo>
                  <a:lnTo>
                    <a:pt x="202" y="89"/>
                  </a:lnTo>
                  <a:lnTo>
                    <a:pt x="205" y="112"/>
                  </a:lnTo>
                  <a:lnTo>
                    <a:pt x="201" y="135"/>
                  </a:lnTo>
                  <a:lnTo>
                    <a:pt x="192" y="158"/>
                  </a:lnTo>
                  <a:lnTo>
                    <a:pt x="177" y="177"/>
                  </a:lnTo>
                  <a:lnTo>
                    <a:pt x="158" y="192"/>
                  </a:lnTo>
                  <a:lnTo>
                    <a:pt x="136" y="201"/>
                  </a:lnTo>
                  <a:lnTo>
                    <a:pt x="112" y="205"/>
                  </a:lnTo>
                  <a:lnTo>
                    <a:pt x="89" y="203"/>
                  </a:lnTo>
                  <a:lnTo>
                    <a:pt x="67" y="195"/>
                  </a:lnTo>
                  <a:lnTo>
                    <a:pt x="46" y="182"/>
                  </a:lnTo>
                  <a:lnTo>
                    <a:pt x="44" y="181"/>
                  </a:lnTo>
                  <a:lnTo>
                    <a:pt x="43" y="182"/>
                  </a:lnTo>
                  <a:lnTo>
                    <a:pt x="41" y="183"/>
                  </a:lnTo>
                  <a:lnTo>
                    <a:pt x="41" y="183"/>
                  </a:lnTo>
                  <a:lnTo>
                    <a:pt x="40" y="184"/>
                  </a:lnTo>
                  <a:lnTo>
                    <a:pt x="41" y="186"/>
                  </a:lnTo>
                  <a:lnTo>
                    <a:pt x="41" y="187"/>
                  </a:lnTo>
                  <a:lnTo>
                    <a:pt x="63" y="201"/>
                  </a:lnTo>
                  <a:lnTo>
                    <a:pt x="87" y="210"/>
                  </a:lnTo>
                  <a:lnTo>
                    <a:pt x="113" y="212"/>
                  </a:lnTo>
                  <a:lnTo>
                    <a:pt x="137" y="209"/>
                  </a:lnTo>
                  <a:lnTo>
                    <a:pt x="160" y="198"/>
                  </a:lnTo>
                  <a:lnTo>
                    <a:pt x="182" y="182"/>
                  </a:lnTo>
                  <a:lnTo>
                    <a:pt x="198" y="161"/>
                  </a:lnTo>
                  <a:lnTo>
                    <a:pt x="207" y="138"/>
                  </a:lnTo>
                  <a:lnTo>
                    <a:pt x="211" y="113"/>
                  </a:lnTo>
                  <a:lnTo>
                    <a:pt x="209" y="89"/>
                  </a:lnTo>
                  <a:lnTo>
                    <a:pt x="201" y="64"/>
                  </a:lnTo>
                  <a:lnTo>
                    <a:pt x="186" y="43"/>
                  </a:lnTo>
                  <a:lnTo>
                    <a:pt x="186" y="41"/>
                  </a:lnTo>
                  <a:lnTo>
                    <a:pt x="184" y="41"/>
                  </a:lnTo>
                  <a:close/>
                  <a:moveTo>
                    <a:pt x="155" y="40"/>
                  </a:moveTo>
                  <a:lnTo>
                    <a:pt x="142" y="41"/>
                  </a:lnTo>
                  <a:lnTo>
                    <a:pt x="129" y="45"/>
                  </a:lnTo>
                  <a:lnTo>
                    <a:pt x="118" y="49"/>
                  </a:lnTo>
                  <a:lnTo>
                    <a:pt x="117" y="50"/>
                  </a:lnTo>
                  <a:lnTo>
                    <a:pt x="117" y="53"/>
                  </a:lnTo>
                  <a:lnTo>
                    <a:pt x="117" y="54"/>
                  </a:lnTo>
                  <a:lnTo>
                    <a:pt x="135" y="76"/>
                  </a:lnTo>
                  <a:lnTo>
                    <a:pt x="136" y="77"/>
                  </a:lnTo>
                  <a:lnTo>
                    <a:pt x="137" y="77"/>
                  </a:lnTo>
                  <a:lnTo>
                    <a:pt x="138" y="76"/>
                  </a:lnTo>
                  <a:lnTo>
                    <a:pt x="166" y="48"/>
                  </a:lnTo>
                  <a:lnTo>
                    <a:pt x="168" y="46"/>
                  </a:lnTo>
                  <a:lnTo>
                    <a:pt x="168" y="45"/>
                  </a:lnTo>
                  <a:lnTo>
                    <a:pt x="166" y="44"/>
                  </a:lnTo>
                  <a:lnTo>
                    <a:pt x="166" y="43"/>
                  </a:lnTo>
                  <a:lnTo>
                    <a:pt x="155" y="40"/>
                  </a:lnTo>
                  <a:close/>
                  <a:moveTo>
                    <a:pt x="92" y="23"/>
                  </a:moveTo>
                  <a:lnTo>
                    <a:pt x="71" y="30"/>
                  </a:lnTo>
                  <a:lnTo>
                    <a:pt x="52" y="43"/>
                  </a:lnTo>
                  <a:lnTo>
                    <a:pt x="50" y="44"/>
                  </a:lnTo>
                  <a:lnTo>
                    <a:pt x="50" y="46"/>
                  </a:lnTo>
                  <a:lnTo>
                    <a:pt x="52" y="48"/>
                  </a:lnTo>
                  <a:lnTo>
                    <a:pt x="73" y="69"/>
                  </a:lnTo>
                  <a:lnTo>
                    <a:pt x="75" y="71"/>
                  </a:lnTo>
                  <a:lnTo>
                    <a:pt x="77" y="71"/>
                  </a:lnTo>
                  <a:lnTo>
                    <a:pt x="78" y="69"/>
                  </a:lnTo>
                  <a:lnTo>
                    <a:pt x="104" y="50"/>
                  </a:lnTo>
                  <a:lnTo>
                    <a:pt x="105" y="48"/>
                  </a:lnTo>
                  <a:lnTo>
                    <a:pt x="105" y="46"/>
                  </a:lnTo>
                  <a:lnTo>
                    <a:pt x="96" y="25"/>
                  </a:lnTo>
                  <a:lnTo>
                    <a:pt x="95" y="23"/>
                  </a:lnTo>
                  <a:lnTo>
                    <a:pt x="92" y="23"/>
                  </a:lnTo>
                  <a:close/>
                  <a:moveTo>
                    <a:pt x="105" y="22"/>
                  </a:moveTo>
                  <a:lnTo>
                    <a:pt x="104" y="22"/>
                  </a:lnTo>
                  <a:lnTo>
                    <a:pt x="103" y="23"/>
                  </a:lnTo>
                  <a:lnTo>
                    <a:pt x="103" y="25"/>
                  </a:lnTo>
                  <a:lnTo>
                    <a:pt x="106" y="34"/>
                  </a:lnTo>
                  <a:lnTo>
                    <a:pt x="110" y="43"/>
                  </a:lnTo>
                  <a:lnTo>
                    <a:pt x="112" y="44"/>
                  </a:lnTo>
                  <a:lnTo>
                    <a:pt x="113" y="44"/>
                  </a:lnTo>
                  <a:lnTo>
                    <a:pt x="114" y="44"/>
                  </a:lnTo>
                  <a:lnTo>
                    <a:pt x="132" y="36"/>
                  </a:lnTo>
                  <a:lnTo>
                    <a:pt x="150" y="34"/>
                  </a:lnTo>
                  <a:lnTo>
                    <a:pt x="151" y="34"/>
                  </a:lnTo>
                  <a:lnTo>
                    <a:pt x="151" y="32"/>
                  </a:lnTo>
                  <a:lnTo>
                    <a:pt x="151" y="32"/>
                  </a:lnTo>
                  <a:lnTo>
                    <a:pt x="129" y="23"/>
                  </a:lnTo>
                  <a:lnTo>
                    <a:pt x="105" y="22"/>
                  </a:lnTo>
                  <a:close/>
                  <a:moveTo>
                    <a:pt x="198" y="0"/>
                  </a:moveTo>
                  <a:lnTo>
                    <a:pt x="207" y="0"/>
                  </a:lnTo>
                  <a:lnTo>
                    <a:pt x="214" y="6"/>
                  </a:lnTo>
                  <a:lnTo>
                    <a:pt x="219" y="12"/>
                  </a:lnTo>
                  <a:lnTo>
                    <a:pt x="219" y="21"/>
                  </a:lnTo>
                  <a:lnTo>
                    <a:pt x="214" y="27"/>
                  </a:lnTo>
                  <a:lnTo>
                    <a:pt x="210" y="31"/>
                  </a:lnTo>
                  <a:lnTo>
                    <a:pt x="206" y="32"/>
                  </a:lnTo>
                  <a:lnTo>
                    <a:pt x="201" y="32"/>
                  </a:lnTo>
                  <a:lnTo>
                    <a:pt x="196" y="31"/>
                  </a:lnTo>
                  <a:lnTo>
                    <a:pt x="195" y="30"/>
                  </a:lnTo>
                  <a:lnTo>
                    <a:pt x="193" y="31"/>
                  </a:lnTo>
                  <a:lnTo>
                    <a:pt x="191" y="34"/>
                  </a:lnTo>
                  <a:lnTo>
                    <a:pt x="189" y="35"/>
                  </a:lnTo>
                  <a:lnTo>
                    <a:pt x="191" y="37"/>
                  </a:lnTo>
                  <a:lnTo>
                    <a:pt x="205" y="57"/>
                  </a:lnTo>
                  <a:lnTo>
                    <a:pt x="214" y="78"/>
                  </a:lnTo>
                  <a:lnTo>
                    <a:pt x="219" y="101"/>
                  </a:lnTo>
                  <a:lnTo>
                    <a:pt x="218" y="124"/>
                  </a:lnTo>
                  <a:lnTo>
                    <a:pt x="212" y="147"/>
                  </a:lnTo>
                  <a:lnTo>
                    <a:pt x="202" y="168"/>
                  </a:lnTo>
                  <a:lnTo>
                    <a:pt x="187" y="187"/>
                  </a:lnTo>
                  <a:lnTo>
                    <a:pt x="165" y="203"/>
                  </a:lnTo>
                  <a:lnTo>
                    <a:pt x="142" y="214"/>
                  </a:lnTo>
                  <a:lnTo>
                    <a:pt x="118" y="219"/>
                  </a:lnTo>
                  <a:lnTo>
                    <a:pt x="115" y="220"/>
                  </a:lnTo>
                  <a:lnTo>
                    <a:pt x="115" y="221"/>
                  </a:lnTo>
                  <a:lnTo>
                    <a:pt x="115" y="225"/>
                  </a:lnTo>
                  <a:lnTo>
                    <a:pt x="115" y="228"/>
                  </a:lnTo>
                  <a:lnTo>
                    <a:pt x="117" y="228"/>
                  </a:lnTo>
                  <a:lnTo>
                    <a:pt x="123" y="234"/>
                  </a:lnTo>
                  <a:lnTo>
                    <a:pt x="126" y="243"/>
                  </a:lnTo>
                  <a:lnTo>
                    <a:pt x="123" y="251"/>
                  </a:lnTo>
                  <a:lnTo>
                    <a:pt x="117" y="257"/>
                  </a:lnTo>
                  <a:lnTo>
                    <a:pt x="115" y="257"/>
                  </a:lnTo>
                  <a:lnTo>
                    <a:pt x="115" y="260"/>
                  </a:lnTo>
                  <a:lnTo>
                    <a:pt x="115" y="264"/>
                  </a:lnTo>
                  <a:lnTo>
                    <a:pt x="115" y="265"/>
                  </a:lnTo>
                  <a:lnTo>
                    <a:pt x="118" y="266"/>
                  </a:lnTo>
                  <a:lnTo>
                    <a:pt x="141" y="269"/>
                  </a:lnTo>
                  <a:lnTo>
                    <a:pt x="164" y="275"/>
                  </a:lnTo>
                  <a:lnTo>
                    <a:pt x="184" y="285"/>
                  </a:lnTo>
                  <a:lnTo>
                    <a:pt x="186" y="287"/>
                  </a:lnTo>
                  <a:lnTo>
                    <a:pt x="186" y="288"/>
                  </a:lnTo>
                  <a:lnTo>
                    <a:pt x="184" y="290"/>
                  </a:lnTo>
                  <a:lnTo>
                    <a:pt x="183" y="290"/>
                  </a:lnTo>
                  <a:lnTo>
                    <a:pt x="35" y="290"/>
                  </a:lnTo>
                  <a:lnTo>
                    <a:pt x="34" y="290"/>
                  </a:lnTo>
                  <a:lnTo>
                    <a:pt x="32" y="288"/>
                  </a:lnTo>
                  <a:lnTo>
                    <a:pt x="32" y="287"/>
                  </a:lnTo>
                  <a:lnTo>
                    <a:pt x="34" y="285"/>
                  </a:lnTo>
                  <a:lnTo>
                    <a:pt x="55" y="275"/>
                  </a:lnTo>
                  <a:lnTo>
                    <a:pt x="77" y="269"/>
                  </a:lnTo>
                  <a:lnTo>
                    <a:pt x="100" y="266"/>
                  </a:lnTo>
                  <a:lnTo>
                    <a:pt x="103" y="265"/>
                  </a:lnTo>
                  <a:lnTo>
                    <a:pt x="104" y="264"/>
                  </a:lnTo>
                  <a:lnTo>
                    <a:pt x="104" y="260"/>
                  </a:lnTo>
                  <a:lnTo>
                    <a:pt x="103" y="257"/>
                  </a:lnTo>
                  <a:lnTo>
                    <a:pt x="101" y="257"/>
                  </a:lnTo>
                  <a:lnTo>
                    <a:pt x="95" y="251"/>
                  </a:lnTo>
                  <a:lnTo>
                    <a:pt x="94" y="243"/>
                  </a:lnTo>
                  <a:lnTo>
                    <a:pt x="95" y="234"/>
                  </a:lnTo>
                  <a:lnTo>
                    <a:pt x="101" y="228"/>
                  </a:lnTo>
                  <a:lnTo>
                    <a:pt x="103" y="228"/>
                  </a:lnTo>
                  <a:lnTo>
                    <a:pt x="104" y="225"/>
                  </a:lnTo>
                  <a:lnTo>
                    <a:pt x="104" y="221"/>
                  </a:lnTo>
                  <a:lnTo>
                    <a:pt x="103" y="220"/>
                  </a:lnTo>
                  <a:lnTo>
                    <a:pt x="101" y="219"/>
                  </a:lnTo>
                  <a:lnTo>
                    <a:pt x="78" y="215"/>
                  </a:lnTo>
                  <a:lnTo>
                    <a:pt x="57" y="206"/>
                  </a:lnTo>
                  <a:lnTo>
                    <a:pt x="36" y="192"/>
                  </a:lnTo>
                  <a:lnTo>
                    <a:pt x="35" y="191"/>
                  </a:lnTo>
                  <a:lnTo>
                    <a:pt x="32" y="192"/>
                  </a:lnTo>
                  <a:lnTo>
                    <a:pt x="30" y="193"/>
                  </a:lnTo>
                  <a:lnTo>
                    <a:pt x="30" y="196"/>
                  </a:lnTo>
                  <a:lnTo>
                    <a:pt x="30" y="197"/>
                  </a:lnTo>
                  <a:lnTo>
                    <a:pt x="31" y="202"/>
                  </a:lnTo>
                  <a:lnTo>
                    <a:pt x="31" y="206"/>
                  </a:lnTo>
                  <a:lnTo>
                    <a:pt x="30" y="211"/>
                  </a:lnTo>
                  <a:lnTo>
                    <a:pt x="27" y="215"/>
                  </a:lnTo>
                  <a:lnTo>
                    <a:pt x="20" y="219"/>
                  </a:lnTo>
                  <a:lnTo>
                    <a:pt x="12" y="219"/>
                  </a:lnTo>
                  <a:lnTo>
                    <a:pt x="4" y="215"/>
                  </a:lnTo>
                  <a:lnTo>
                    <a:pt x="0" y="207"/>
                  </a:lnTo>
                  <a:lnTo>
                    <a:pt x="0" y="200"/>
                  </a:lnTo>
                  <a:lnTo>
                    <a:pt x="4" y="192"/>
                  </a:lnTo>
                  <a:lnTo>
                    <a:pt x="8" y="189"/>
                  </a:lnTo>
                  <a:lnTo>
                    <a:pt x="13" y="188"/>
                  </a:lnTo>
                  <a:lnTo>
                    <a:pt x="17" y="188"/>
                  </a:lnTo>
                  <a:lnTo>
                    <a:pt x="22" y="189"/>
                  </a:lnTo>
                  <a:lnTo>
                    <a:pt x="23" y="189"/>
                  </a:lnTo>
                  <a:lnTo>
                    <a:pt x="26" y="189"/>
                  </a:lnTo>
                  <a:lnTo>
                    <a:pt x="37" y="177"/>
                  </a:lnTo>
                  <a:lnTo>
                    <a:pt x="39" y="175"/>
                  </a:lnTo>
                  <a:lnTo>
                    <a:pt x="37" y="173"/>
                  </a:lnTo>
                  <a:lnTo>
                    <a:pt x="25" y="152"/>
                  </a:lnTo>
                  <a:lnTo>
                    <a:pt x="16" y="131"/>
                  </a:lnTo>
                  <a:lnTo>
                    <a:pt x="14" y="108"/>
                  </a:lnTo>
                  <a:lnTo>
                    <a:pt x="18" y="83"/>
                  </a:lnTo>
                  <a:lnTo>
                    <a:pt x="27" y="62"/>
                  </a:lnTo>
                  <a:lnTo>
                    <a:pt x="43" y="43"/>
                  </a:lnTo>
                  <a:lnTo>
                    <a:pt x="62" y="27"/>
                  </a:lnTo>
                  <a:lnTo>
                    <a:pt x="85" y="18"/>
                  </a:lnTo>
                  <a:lnTo>
                    <a:pt x="108" y="14"/>
                  </a:lnTo>
                  <a:lnTo>
                    <a:pt x="131" y="17"/>
                  </a:lnTo>
                  <a:lnTo>
                    <a:pt x="152" y="25"/>
                  </a:lnTo>
                  <a:lnTo>
                    <a:pt x="172" y="39"/>
                  </a:lnTo>
                  <a:lnTo>
                    <a:pt x="174" y="39"/>
                  </a:lnTo>
                  <a:lnTo>
                    <a:pt x="177" y="39"/>
                  </a:lnTo>
                  <a:lnTo>
                    <a:pt x="188" y="26"/>
                  </a:lnTo>
                  <a:lnTo>
                    <a:pt x="189" y="25"/>
                  </a:lnTo>
                  <a:lnTo>
                    <a:pt x="188" y="23"/>
                  </a:lnTo>
                  <a:lnTo>
                    <a:pt x="187" y="18"/>
                  </a:lnTo>
                  <a:lnTo>
                    <a:pt x="187" y="13"/>
                  </a:lnTo>
                  <a:lnTo>
                    <a:pt x="188" y="9"/>
                  </a:lnTo>
                  <a:lnTo>
                    <a:pt x="192" y="6"/>
                  </a:lnTo>
                  <a:lnTo>
                    <a:pt x="19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5" name="组 4"/>
          <p:cNvGrpSpPr/>
          <p:nvPr/>
        </p:nvGrpSpPr>
        <p:grpSpPr>
          <a:xfrm>
            <a:off x="1316018" y="3795629"/>
            <a:ext cx="4754582" cy="2197100"/>
            <a:chOff x="1316018" y="3795629"/>
            <a:chExt cx="4754582" cy="2197100"/>
          </a:xfrm>
        </p:grpSpPr>
        <p:sp>
          <p:nvSpPr>
            <p:cNvPr id="45" name="矩形 44"/>
            <p:cNvSpPr/>
            <p:nvPr/>
          </p:nvSpPr>
          <p:spPr>
            <a:xfrm>
              <a:off x="1316018" y="3795629"/>
              <a:ext cx="4754582" cy="2197100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6" name="文本框 45"/>
            <p:cNvSpPr txBox="1"/>
            <p:nvPr/>
          </p:nvSpPr>
          <p:spPr>
            <a:xfrm>
              <a:off x="1576755" y="4903460"/>
              <a:ext cx="4189045" cy="812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zh-CN" altLang="en-US" sz="120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标题数字等都可以通过点击和重新输入进行更改，顶部“开始”面板中可以对字体、字号、颜色、行距等进行修改。建议正文</a:t>
              </a:r>
              <a:r>
                <a:rPr lang="en-US" altLang="zh-CN" sz="120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8-10</a:t>
              </a:r>
              <a:r>
                <a:rPr lang="zh-CN" altLang="en-US" sz="120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号字，</a:t>
              </a:r>
              <a:r>
                <a:rPr lang="en-US" altLang="zh-CN" sz="120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1.3</a:t>
              </a:r>
              <a:r>
                <a:rPr lang="zh-CN" altLang="en-US" sz="120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倍字间距。</a:t>
              </a:r>
            </a:p>
          </p:txBody>
        </p:sp>
        <p:sp>
          <p:nvSpPr>
            <p:cNvPr id="47" name="矩形 46"/>
            <p:cNvSpPr/>
            <p:nvPr/>
          </p:nvSpPr>
          <p:spPr>
            <a:xfrm>
              <a:off x="1576756" y="4506341"/>
              <a:ext cx="1918243" cy="4124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lnSpc>
                  <a:spcPct val="130000"/>
                </a:lnSpc>
              </a:pPr>
              <a:r>
                <a:rPr lang="zh-CN" altLang="en-US" sz="1600" b="1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点击此处添加标题</a:t>
              </a:r>
              <a:endParaRPr lang="en-US" altLang="zh-CN" sz="16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  <p:sp>
          <p:nvSpPr>
            <p:cNvPr id="78" name="Freeform 463"/>
            <p:cNvSpPr>
              <a:spLocks noEditPoints="1"/>
            </p:cNvSpPr>
            <p:nvPr/>
          </p:nvSpPr>
          <p:spPr bwMode="auto">
            <a:xfrm>
              <a:off x="1628559" y="4058327"/>
              <a:ext cx="638649" cy="362424"/>
            </a:xfrm>
            <a:custGeom>
              <a:avLst/>
              <a:gdLst>
                <a:gd name="T0" fmla="*/ 250 w 326"/>
                <a:gd name="T1" fmla="*/ 94 h 185"/>
                <a:gd name="T2" fmla="*/ 253 w 326"/>
                <a:gd name="T3" fmla="*/ 98 h 185"/>
                <a:gd name="T4" fmla="*/ 249 w 326"/>
                <a:gd name="T5" fmla="*/ 148 h 185"/>
                <a:gd name="T6" fmla="*/ 225 w 326"/>
                <a:gd name="T7" fmla="*/ 163 h 185"/>
                <a:gd name="T8" fmla="*/ 185 w 326"/>
                <a:gd name="T9" fmla="*/ 171 h 185"/>
                <a:gd name="T10" fmla="*/ 142 w 326"/>
                <a:gd name="T11" fmla="*/ 171 h 185"/>
                <a:gd name="T12" fmla="*/ 102 w 326"/>
                <a:gd name="T13" fmla="*/ 163 h 185"/>
                <a:gd name="T14" fmla="*/ 78 w 326"/>
                <a:gd name="T15" fmla="*/ 148 h 185"/>
                <a:gd name="T16" fmla="*/ 74 w 326"/>
                <a:gd name="T17" fmla="*/ 99 h 185"/>
                <a:gd name="T18" fmla="*/ 76 w 326"/>
                <a:gd name="T19" fmla="*/ 94 h 185"/>
                <a:gd name="T20" fmla="*/ 82 w 326"/>
                <a:gd name="T21" fmla="*/ 94 h 185"/>
                <a:gd name="T22" fmla="*/ 163 w 326"/>
                <a:gd name="T23" fmla="*/ 126 h 185"/>
                <a:gd name="T24" fmla="*/ 245 w 326"/>
                <a:gd name="T25" fmla="*/ 93 h 185"/>
                <a:gd name="T26" fmla="*/ 163 w 326"/>
                <a:gd name="T27" fmla="*/ 0 h 185"/>
                <a:gd name="T28" fmla="*/ 322 w 326"/>
                <a:gd name="T29" fmla="*/ 46 h 185"/>
                <a:gd name="T30" fmla="*/ 326 w 326"/>
                <a:gd name="T31" fmla="*/ 50 h 185"/>
                <a:gd name="T32" fmla="*/ 324 w 326"/>
                <a:gd name="T33" fmla="*/ 53 h 185"/>
                <a:gd name="T34" fmla="*/ 168 w 326"/>
                <a:gd name="T35" fmla="*/ 120 h 185"/>
                <a:gd name="T36" fmla="*/ 157 w 326"/>
                <a:gd name="T37" fmla="*/ 120 h 185"/>
                <a:gd name="T38" fmla="*/ 42 w 326"/>
                <a:gd name="T39" fmla="*/ 72 h 185"/>
                <a:gd name="T40" fmla="*/ 39 w 326"/>
                <a:gd name="T41" fmla="*/ 75 h 185"/>
                <a:gd name="T42" fmla="*/ 39 w 326"/>
                <a:gd name="T43" fmla="*/ 110 h 185"/>
                <a:gd name="T44" fmla="*/ 42 w 326"/>
                <a:gd name="T45" fmla="*/ 110 h 185"/>
                <a:gd name="T46" fmla="*/ 45 w 326"/>
                <a:gd name="T47" fmla="*/ 110 h 185"/>
                <a:gd name="T48" fmla="*/ 46 w 326"/>
                <a:gd name="T49" fmla="*/ 112 h 185"/>
                <a:gd name="T50" fmla="*/ 46 w 326"/>
                <a:gd name="T51" fmla="*/ 116 h 185"/>
                <a:gd name="T52" fmla="*/ 45 w 326"/>
                <a:gd name="T53" fmla="*/ 122 h 185"/>
                <a:gd name="T54" fmla="*/ 46 w 326"/>
                <a:gd name="T55" fmla="*/ 124 h 185"/>
                <a:gd name="T56" fmla="*/ 46 w 326"/>
                <a:gd name="T57" fmla="*/ 126 h 185"/>
                <a:gd name="T58" fmla="*/ 45 w 326"/>
                <a:gd name="T59" fmla="*/ 127 h 185"/>
                <a:gd name="T60" fmla="*/ 52 w 326"/>
                <a:gd name="T61" fmla="*/ 149 h 185"/>
                <a:gd name="T62" fmla="*/ 50 w 326"/>
                <a:gd name="T63" fmla="*/ 171 h 185"/>
                <a:gd name="T64" fmla="*/ 42 w 326"/>
                <a:gd name="T65" fmla="*/ 181 h 185"/>
                <a:gd name="T66" fmla="*/ 42 w 326"/>
                <a:gd name="T67" fmla="*/ 175 h 185"/>
                <a:gd name="T68" fmla="*/ 42 w 326"/>
                <a:gd name="T69" fmla="*/ 171 h 185"/>
                <a:gd name="T70" fmla="*/ 41 w 326"/>
                <a:gd name="T71" fmla="*/ 172 h 185"/>
                <a:gd name="T72" fmla="*/ 39 w 326"/>
                <a:gd name="T73" fmla="*/ 179 h 185"/>
                <a:gd name="T74" fmla="*/ 36 w 326"/>
                <a:gd name="T75" fmla="*/ 185 h 185"/>
                <a:gd name="T76" fmla="*/ 34 w 326"/>
                <a:gd name="T77" fmla="*/ 185 h 185"/>
                <a:gd name="T78" fmla="*/ 33 w 326"/>
                <a:gd name="T79" fmla="*/ 170 h 185"/>
                <a:gd name="T80" fmla="*/ 32 w 326"/>
                <a:gd name="T81" fmla="*/ 167 h 185"/>
                <a:gd name="T82" fmla="*/ 32 w 326"/>
                <a:gd name="T83" fmla="*/ 171 h 185"/>
                <a:gd name="T84" fmla="*/ 30 w 326"/>
                <a:gd name="T85" fmla="*/ 179 h 185"/>
                <a:gd name="T86" fmla="*/ 30 w 326"/>
                <a:gd name="T87" fmla="*/ 179 h 185"/>
                <a:gd name="T88" fmla="*/ 29 w 326"/>
                <a:gd name="T89" fmla="*/ 172 h 185"/>
                <a:gd name="T90" fmla="*/ 28 w 326"/>
                <a:gd name="T91" fmla="*/ 172 h 185"/>
                <a:gd name="T92" fmla="*/ 28 w 326"/>
                <a:gd name="T93" fmla="*/ 180 h 185"/>
                <a:gd name="T94" fmla="*/ 28 w 326"/>
                <a:gd name="T95" fmla="*/ 181 h 185"/>
                <a:gd name="T96" fmla="*/ 16 w 326"/>
                <a:gd name="T97" fmla="*/ 157 h 185"/>
                <a:gd name="T98" fmla="*/ 25 w 326"/>
                <a:gd name="T99" fmla="*/ 127 h 185"/>
                <a:gd name="T100" fmla="*/ 24 w 326"/>
                <a:gd name="T101" fmla="*/ 126 h 185"/>
                <a:gd name="T102" fmla="*/ 24 w 326"/>
                <a:gd name="T103" fmla="*/ 122 h 185"/>
                <a:gd name="T104" fmla="*/ 27 w 326"/>
                <a:gd name="T105" fmla="*/ 121 h 185"/>
                <a:gd name="T106" fmla="*/ 25 w 326"/>
                <a:gd name="T107" fmla="*/ 116 h 185"/>
                <a:gd name="T108" fmla="*/ 25 w 326"/>
                <a:gd name="T109" fmla="*/ 112 h 185"/>
                <a:gd name="T110" fmla="*/ 28 w 326"/>
                <a:gd name="T111" fmla="*/ 108 h 185"/>
                <a:gd name="T112" fmla="*/ 30 w 326"/>
                <a:gd name="T113" fmla="*/ 110 h 185"/>
                <a:gd name="T114" fmla="*/ 33 w 326"/>
                <a:gd name="T115" fmla="*/ 108 h 185"/>
                <a:gd name="T116" fmla="*/ 32 w 326"/>
                <a:gd name="T117" fmla="*/ 67 h 185"/>
                <a:gd name="T118" fmla="*/ 2 w 326"/>
                <a:gd name="T119" fmla="*/ 55 h 185"/>
                <a:gd name="T120" fmla="*/ 0 w 326"/>
                <a:gd name="T121" fmla="*/ 52 h 185"/>
                <a:gd name="T122" fmla="*/ 1 w 326"/>
                <a:gd name="T123" fmla="*/ 47 h 185"/>
                <a:gd name="T124" fmla="*/ 159 w 326"/>
                <a:gd name="T125" fmla="*/ 0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26" h="185">
                  <a:moveTo>
                    <a:pt x="248" y="93"/>
                  </a:moveTo>
                  <a:lnTo>
                    <a:pt x="250" y="94"/>
                  </a:lnTo>
                  <a:lnTo>
                    <a:pt x="251" y="95"/>
                  </a:lnTo>
                  <a:lnTo>
                    <a:pt x="253" y="98"/>
                  </a:lnTo>
                  <a:lnTo>
                    <a:pt x="253" y="138"/>
                  </a:lnTo>
                  <a:lnTo>
                    <a:pt x="249" y="148"/>
                  </a:lnTo>
                  <a:lnTo>
                    <a:pt x="239" y="157"/>
                  </a:lnTo>
                  <a:lnTo>
                    <a:pt x="225" y="163"/>
                  </a:lnTo>
                  <a:lnTo>
                    <a:pt x="207" y="168"/>
                  </a:lnTo>
                  <a:lnTo>
                    <a:pt x="185" y="171"/>
                  </a:lnTo>
                  <a:lnTo>
                    <a:pt x="163" y="172"/>
                  </a:lnTo>
                  <a:lnTo>
                    <a:pt x="142" y="171"/>
                  </a:lnTo>
                  <a:lnTo>
                    <a:pt x="120" y="168"/>
                  </a:lnTo>
                  <a:lnTo>
                    <a:pt x="102" y="163"/>
                  </a:lnTo>
                  <a:lnTo>
                    <a:pt x="87" y="157"/>
                  </a:lnTo>
                  <a:lnTo>
                    <a:pt x="78" y="148"/>
                  </a:lnTo>
                  <a:lnTo>
                    <a:pt x="74" y="138"/>
                  </a:lnTo>
                  <a:lnTo>
                    <a:pt x="74" y="99"/>
                  </a:lnTo>
                  <a:lnTo>
                    <a:pt x="75" y="97"/>
                  </a:lnTo>
                  <a:lnTo>
                    <a:pt x="76" y="94"/>
                  </a:lnTo>
                  <a:lnTo>
                    <a:pt x="79" y="93"/>
                  </a:lnTo>
                  <a:lnTo>
                    <a:pt x="82" y="94"/>
                  </a:lnTo>
                  <a:lnTo>
                    <a:pt x="158" y="125"/>
                  </a:lnTo>
                  <a:lnTo>
                    <a:pt x="163" y="126"/>
                  </a:lnTo>
                  <a:lnTo>
                    <a:pt x="168" y="125"/>
                  </a:lnTo>
                  <a:lnTo>
                    <a:pt x="245" y="93"/>
                  </a:lnTo>
                  <a:lnTo>
                    <a:pt x="248" y="93"/>
                  </a:lnTo>
                  <a:close/>
                  <a:moveTo>
                    <a:pt x="163" y="0"/>
                  </a:moveTo>
                  <a:lnTo>
                    <a:pt x="167" y="0"/>
                  </a:lnTo>
                  <a:lnTo>
                    <a:pt x="322" y="46"/>
                  </a:lnTo>
                  <a:lnTo>
                    <a:pt x="324" y="47"/>
                  </a:lnTo>
                  <a:lnTo>
                    <a:pt x="326" y="50"/>
                  </a:lnTo>
                  <a:lnTo>
                    <a:pt x="326" y="52"/>
                  </a:lnTo>
                  <a:lnTo>
                    <a:pt x="324" y="53"/>
                  </a:lnTo>
                  <a:lnTo>
                    <a:pt x="323" y="55"/>
                  </a:lnTo>
                  <a:lnTo>
                    <a:pt x="168" y="120"/>
                  </a:lnTo>
                  <a:lnTo>
                    <a:pt x="163" y="121"/>
                  </a:lnTo>
                  <a:lnTo>
                    <a:pt x="157" y="120"/>
                  </a:lnTo>
                  <a:lnTo>
                    <a:pt x="43" y="72"/>
                  </a:lnTo>
                  <a:lnTo>
                    <a:pt x="42" y="72"/>
                  </a:lnTo>
                  <a:lnTo>
                    <a:pt x="39" y="74"/>
                  </a:lnTo>
                  <a:lnTo>
                    <a:pt x="39" y="75"/>
                  </a:lnTo>
                  <a:lnTo>
                    <a:pt x="39" y="110"/>
                  </a:lnTo>
                  <a:lnTo>
                    <a:pt x="39" y="110"/>
                  </a:lnTo>
                  <a:lnTo>
                    <a:pt x="41" y="111"/>
                  </a:lnTo>
                  <a:lnTo>
                    <a:pt x="42" y="110"/>
                  </a:lnTo>
                  <a:lnTo>
                    <a:pt x="43" y="110"/>
                  </a:lnTo>
                  <a:lnTo>
                    <a:pt x="45" y="110"/>
                  </a:lnTo>
                  <a:lnTo>
                    <a:pt x="45" y="111"/>
                  </a:lnTo>
                  <a:lnTo>
                    <a:pt x="46" y="112"/>
                  </a:lnTo>
                  <a:lnTo>
                    <a:pt x="46" y="115"/>
                  </a:lnTo>
                  <a:lnTo>
                    <a:pt x="46" y="116"/>
                  </a:lnTo>
                  <a:lnTo>
                    <a:pt x="46" y="120"/>
                  </a:lnTo>
                  <a:lnTo>
                    <a:pt x="45" y="122"/>
                  </a:lnTo>
                  <a:lnTo>
                    <a:pt x="45" y="124"/>
                  </a:lnTo>
                  <a:lnTo>
                    <a:pt x="46" y="124"/>
                  </a:lnTo>
                  <a:lnTo>
                    <a:pt x="47" y="125"/>
                  </a:lnTo>
                  <a:lnTo>
                    <a:pt x="46" y="126"/>
                  </a:lnTo>
                  <a:lnTo>
                    <a:pt x="45" y="127"/>
                  </a:lnTo>
                  <a:lnTo>
                    <a:pt x="45" y="127"/>
                  </a:lnTo>
                  <a:lnTo>
                    <a:pt x="50" y="138"/>
                  </a:lnTo>
                  <a:lnTo>
                    <a:pt x="52" y="149"/>
                  </a:lnTo>
                  <a:lnTo>
                    <a:pt x="52" y="161"/>
                  </a:lnTo>
                  <a:lnTo>
                    <a:pt x="50" y="171"/>
                  </a:lnTo>
                  <a:lnTo>
                    <a:pt x="42" y="180"/>
                  </a:lnTo>
                  <a:lnTo>
                    <a:pt x="42" y="181"/>
                  </a:lnTo>
                  <a:lnTo>
                    <a:pt x="42" y="180"/>
                  </a:lnTo>
                  <a:lnTo>
                    <a:pt x="42" y="175"/>
                  </a:lnTo>
                  <a:lnTo>
                    <a:pt x="42" y="172"/>
                  </a:lnTo>
                  <a:lnTo>
                    <a:pt x="42" y="171"/>
                  </a:lnTo>
                  <a:lnTo>
                    <a:pt x="42" y="171"/>
                  </a:lnTo>
                  <a:lnTo>
                    <a:pt x="41" y="172"/>
                  </a:lnTo>
                  <a:lnTo>
                    <a:pt x="41" y="175"/>
                  </a:lnTo>
                  <a:lnTo>
                    <a:pt x="39" y="179"/>
                  </a:lnTo>
                  <a:lnTo>
                    <a:pt x="37" y="182"/>
                  </a:lnTo>
                  <a:lnTo>
                    <a:pt x="36" y="185"/>
                  </a:lnTo>
                  <a:lnTo>
                    <a:pt x="34" y="185"/>
                  </a:lnTo>
                  <a:lnTo>
                    <a:pt x="34" y="185"/>
                  </a:lnTo>
                  <a:lnTo>
                    <a:pt x="33" y="173"/>
                  </a:lnTo>
                  <a:lnTo>
                    <a:pt x="33" y="170"/>
                  </a:lnTo>
                  <a:lnTo>
                    <a:pt x="33" y="168"/>
                  </a:lnTo>
                  <a:lnTo>
                    <a:pt x="32" y="167"/>
                  </a:lnTo>
                  <a:lnTo>
                    <a:pt x="32" y="168"/>
                  </a:lnTo>
                  <a:lnTo>
                    <a:pt x="32" y="171"/>
                  </a:lnTo>
                  <a:lnTo>
                    <a:pt x="32" y="179"/>
                  </a:lnTo>
                  <a:lnTo>
                    <a:pt x="30" y="179"/>
                  </a:lnTo>
                  <a:lnTo>
                    <a:pt x="30" y="180"/>
                  </a:lnTo>
                  <a:lnTo>
                    <a:pt x="30" y="179"/>
                  </a:lnTo>
                  <a:lnTo>
                    <a:pt x="29" y="175"/>
                  </a:lnTo>
                  <a:lnTo>
                    <a:pt x="29" y="172"/>
                  </a:lnTo>
                  <a:lnTo>
                    <a:pt x="28" y="172"/>
                  </a:lnTo>
                  <a:lnTo>
                    <a:pt x="28" y="172"/>
                  </a:lnTo>
                  <a:lnTo>
                    <a:pt x="28" y="175"/>
                  </a:lnTo>
                  <a:lnTo>
                    <a:pt x="28" y="180"/>
                  </a:lnTo>
                  <a:lnTo>
                    <a:pt x="28" y="181"/>
                  </a:lnTo>
                  <a:lnTo>
                    <a:pt x="28" y="181"/>
                  </a:lnTo>
                  <a:lnTo>
                    <a:pt x="19" y="170"/>
                  </a:lnTo>
                  <a:lnTo>
                    <a:pt x="16" y="157"/>
                  </a:lnTo>
                  <a:lnTo>
                    <a:pt x="19" y="141"/>
                  </a:lnTo>
                  <a:lnTo>
                    <a:pt x="25" y="127"/>
                  </a:lnTo>
                  <a:lnTo>
                    <a:pt x="25" y="126"/>
                  </a:lnTo>
                  <a:lnTo>
                    <a:pt x="24" y="126"/>
                  </a:lnTo>
                  <a:lnTo>
                    <a:pt x="24" y="124"/>
                  </a:lnTo>
                  <a:lnTo>
                    <a:pt x="24" y="122"/>
                  </a:lnTo>
                  <a:lnTo>
                    <a:pt x="25" y="122"/>
                  </a:lnTo>
                  <a:lnTo>
                    <a:pt x="27" y="121"/>
                  </a:lnTo>
                  <a:lnTo>
                    <a:pt x="25" y="118"/>
                  </a:lnTo>
                  <a:lnTo>
                    <a:pt x="25" y="116"/>
                  </a:lnTo>
                  <a:lnTo>
                    <a:pt x="25" y="113"/>
                  </a:lnTo>
                  <a:lnTo>
                    <a:pt x="25" y="112"/>
                  </a:lnTo>
                  <a:lnTo>
                    <a:pt x="27" y="110"/>
                  </a:lnTo>
                  <a:lnTo>
                    <a:pt x="28" y="108"/>
                  </a:lnTo>
                  <a:lnTo>
                    <a:pt x="30" y="108"/>
                  </a:lnTo>
                  <a:lnTo>
                    <a:pt x="30" y="110"/>
                  </a:lnTo>
                  <a:lnTo>
                    <a:pt x="32" y="108"/>
                  </a:lnTo>
                  <a:lnTo>
                    <a:pt x="33" y="108"/>
                  </a:lnTo>
                  <a:lnTo>
                    <a:pt x="33" y="70"/>
                  </a:lnTo>
                  <a:lnTo>
                    <a:pt x="32" y="67"/>
                  </a:lnTo>
                  <a:lnTo>
                    <a:pt x="30" y="66"/>
                  </a:lnTo>
                  <a:lnTo>
                    <a:pt x="2" y="55"/>
                  </a:lnTo>
                  <a:lnTo>
                    <a:pt x="1" y="53"/>
                  </a:lnTo>
                  <a:lnTo>
                    <a:pt x="0" y="52"/>
                  </a:lnTo>
                  <a:lnTo>
                    <a:pt x="0" y="50"/>
                  </a:lnTo>
                  <a:lnTo>
                    <a:pt x="1" y="47"/>
                  </a:lnTo>
                  <a:lnTo>
                    <a:pt x="4" y="46"/>
                  </a:lnTo>
                  <a:lnTo>
                    <a:pt x="159" y="0"/>
                  </a:lnTo>
                  <a:lnTo>
                    <a:pt x="163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pic>
        <p:nvPicPr>
          <p:cNvPr id="21" name="图片 20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5633" y="6338322"/>
            <a:ext cx="1828800" cy="2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571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矩形 116"/>
          <p:cNvSpPr/>
          <p:nvPr/>
        </p:nvSpPr>
        <p:spPr>
          <a:xfrm>
            <a:off x="3957557" y="1233849"/>
            <a:ext cx="4329586" cy="432958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6" name="文本框 115"/>
          <p:cNvSpPr txBox="1"/>
          <p:nvPr/>
        </p:nvSpPr>
        <p:spPr>
          <a:xfrm>
            <a:off x="4101566" y="1457644"/>
            <a:ext cx="4041471" cy="246221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5200" b="1">
                <a:solidFill>
                  <a:schemeClr val="bg1"/>
                </a:solidFill>
              </a:rPr>
              <a:t>THANK</a:t>
            </a:r>
            <a:r>
              <a:rPr kumimoji="1" lang="zh-CN" altLang="en-US" sz="5200" b="1">
                <a:solidFill>
                  <a:schemeClr val="bg1"/>
                </a:solidFill>
              </a:rPr>
              <a:t> </a:t>
            </a:r>
            <a:r>
              <a:rPr kumimoji="1" lang="en-US" altLang="zh-CN" sz="5200" b="1">
                <a:solidFill>
                  <a:schemeClr val="bg1"/>
                </a:solidFill>
              </a:rPr>
              <a:t>YOU</a:t>
            </a:r>
          </a:p>
          <a:p>
            <a:pPr algn="ctr"/>
            <a:r>
              <a:rPr kumimoji="1" lang="en-US" altLang="zh-CN" sz="4800" b="1">
                <a:solidFill>
                  <a:schemeClr val="bg1"/>
                </a:solidFill>
              </a:rPr>
              <a:t>FOR</a:t>
            </a:r>
          </a:p>
          <a:p>
            <a:pPr algn="ctr"/>
            <a:r>
              <a:rPr kumimoji="1" lang="en-US" altLang="zh-CN" sz="5400" b="1">
                <a:solidFill>
                  <a:schemeClr val="bg1"/>
                </a:solidFill>
              </a:rPr>
              <a:t>WATCHING</a:t>
            </a:r>
            <a:endParaRPr kumimoji="1" lang="zh-CN" altLang="en-US" sz="5400" b="1">
              <a:solidFill>
                <a:schemeClr val="bg1"/>
              </a:solidFill>
            </a:endParaRPr>
          </a:p>
        </p:txBody>
      </p:sp>
      <p:grpSp>
        <p:nvGrpSpPr>
          <p:cNvPr id="119" name="组 118"/>
          <p:cNvGrpSpPr/>
          <p:nvPr/>
        </p:nvGrpSpPr>
        <p:grpSpPr>
          <a:xfrm>
            <a:off x="7419372" y="-221648"/>
            <a:ext cx="5828741" cy="5077125"/>
            <a:chOff x="8211887" y="-221648"/>
            <a:chExt cx="5036226" cy="4386805"/>
          </a:xfrm>
        </p:grpSpPr>
        <p:sp>
          <p:nvSpPr>
            <p:cNvPr id="2" name="椭圆 1"/>
            <p:cNvSpPr/>
            <p:nvPr/>
          </p:nvSpPr>
          <p:spPr>
            <a:xfrm>
              <a:off x="10489704" y="-221648"/>
              <a:ext cx="662879" cy="66287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" name="椭圆 2"/>
            <p:cNvSpPr/>
            <p:nvPr/>
          </p:nvSpPr>
          <p:spPr>
            <a:xfrm>
              <a:off x="9651968" y="2802434"/>
              <a:ext cx="662879" cy="66287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" name="椭圆 3"/>
            <p:cNvSpPr/>
            <p:nvPr/>
          </p:nvSpPr>
          <p:spPr>
            <a:xfrm>
              <a:off x="10639523" y="2032304"/>
              <a:ext cx="363244" cy="36324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" name="椭圆 4"/>
            <p:cNvSpPr/>
            <p:nvPr/>
          </p:nvSpPr>
          <p:spPr>
            <a:xfrm>
              <a:off x="9102910" y="1300795"/>
              <a:ext cx="448619" cy="44861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" name="椭圆 5"/>
            <p:cNvSpPr/>
            <p:nvPr/>
          </p:nvSpPr>
          <p:spPr>
            <a:xfrm>
              <a:off x="11508358" y="295596"/>
              <a:ext cx="291270" cy="2912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" name="椭圆 6"/>
            <p:cNvSpPr/>
            <p:nvPr/>
          </p:nvSpPr>
          <p:spPr>
            <a:xfrm>
              <a:off x="11994214" y="1135914"/>
              <a:ext cx="778383" cy="77838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10583784" y="1156965"/>
              <a:ext cx="259511" cy="25951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11397020" y="2470997"/>
              <a:ext cx="662879" cy="66287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9937372" y="1963317"/>
              <a:ext cx="242292" cy="24229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" name="椭圆 10"/>
            <p:cNvSpPr/>
            <p:nvPr/>
          </p:nvSpPr>
          <p:spPr>
            <a:xfrm>
              <a:off x="10885843" y="3143928"/>
              <a:ext cx="448621" cy="44862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" name="椭圆 11"/>
            <p:cNvSpPr/>
            <p:nvPr/>
          </p:nvSpPr>
          <p:spPr>
            <a:xfrm>
              <a:off x="8963628" y="526943"/>
              <a:ext cx="416095" cy="41609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3" name="椭圆 12"/>
            <p:cNvSpPr/>
            <p:nvPr/>
          </p:nvSpPr>
          <p:spPr>
            <a:xfrm>
              <a:off x="8211887" y="-76771"/>
              <a:ext cx="450304" cy="45030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17" name="直线连接符 16"/>
            <p:cNvCxnSpPr>
              <a:stCxn id="2" idx="5"/>
              <a:endCxn id="7" idx="1"/>
            </p:cNvCxnSpPr>
            <p:nvPr/>
          </p:nvCxnSpPr>
          <p:spPr>
            <a:xfrm>
              <a:off x="11055507" y="344156"/>
              <a:ext cx="1052698" cy="905749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线连接符 17"/>
            <p:cNvCxnSpPr>
              <a:stCxn id="4" idx="7"/>
              <a:endCxn id="7" idx="3"/>
            </p:cNvCxnSpPr>
            <p:nvPr/>
          </p:nvCxnSpPr>
          <p:spPr>
            <a:xfrm flipV="1">
              <a:off x="10949570" y="1800306"/>
              <a:ext cx="1158635" cy="285194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线连接符 21"/>
            <p:cNvCxnSpPr>
              <a:stCxn id="9" idx="7"/>
              <a:endCxn id="7" idx="4"/>
            </p:cNvCxnSpPr>
            <p:nvPr/>
          </p:nvCxnSpPr>
          <p:spPr>
            <a:xfrm flipV="1">
              <a:off x="11962824" y="1914297"/>
              <a:ext cx="420583" cy="653775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线连接符 28"/>
            <p:cNvCxnSpPr>
              <a:stCxn id="3" idx="7"/>
              <a:endCxn id="4" idx="3"/>
            </p:cNvCxnSpPr>
            <p:nvPr/>
          </p:nvCxnSpPr>
          <p:spPr>
            <a:xfrm flipV="1">
              <a:off x="10217772" y="2342352"/>
              <a:ext cx="474948" cy="557158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线连接符 43"/>
            <p:cNvCxnSpPr>
              <a:stCxn id="5" idx="7"/>
              <a:endCxn id="2" idx="3"/>
            </p:cNvCxnSpPr>
            <p:nvPr/>
          </p:nvCxnSpPr>
          <p:spPr>
            <a:xfrm flipV="1">
              <a:off x="9485831" y="344156"/>
              <a:ext cx="1100949" cy="1022338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线连接符 47"/>
            <p:cNvCxnSpPr>
              <a:stCxn id="8" idx="0"/>
              <a:endCxn id="2" idx="4"/>
            </p:cNvCxnSpPr>
            <p:nvPr/>
          </p:nvCxnSpPr>
          <p:spPr>
            <a:xfrm flipV="1">
              <a:off x="10713540" y="441231"/>
              <a:ext cx="107605" cy="715734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线连接符 50"/>
            <p:cNvCxnSpPr>
              <a:stCxn id="7" idx="2"/>
              <a:endCxn id="8" idx="6"/>
            </p:cNvCxnSpPr>
            <p:nvPr/>
          </p:nvCxnSpPr>
          <p:spPr>
            <a:xfrm flipH="1" flipV="1">
              <a:off x="10843295" y="1286721"/>
              <a:ext cx="1150919" cy="238386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线连接符 54"/>
            <p:cNvCxnSpPr>
              <a:stCxn id="8" idx="4"/>
              <a:endCxn id="4" idx="0"/>
            </p:cNvCxnSpPr>
            <p:nvPr/>
          </p:nvCxnSpPr>
          <p:spPr>
            <a:xfrm>
              <a:off x="10713540" y="1416476"/>
              <a:ext cx="107606" cy="615828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线连接符 57"/>
            <p:cNvCxnSpPr>
              <a:stCxn id="4" idx="5"/>
              <a:endCxn id="9" idx="1"/>
            </p:cNvCxnSpPr>
            <p:nvPr/>
          </p:nvCxnSpPr>
          <p:spPr>
            <a:xfrm>
              <a:off x="10949570" y="2342352"/>
              <a:ext cx="544525" cy="225721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线连接符 60"/>
            <p:cNvCxnSpPr>
              <a:stCxn id="5" idx="7"/>
              <a:endCxn id="8" idx="2"/>
            </p:cNvCxnSpPr>
            <p:nvPr/>
          </p:nvCxnSpPr>
          <p:spPr>
            <a:xfrm flipV="1">
              <a:off x="9485831" y="1286721"/>
              <a:ext cx="1097953" cy="79773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线连接符 63"/>
            <p:cNvCxnSpPr>
              <a:stCxn id="5" idx="4"/>
              <a:endCxn id="3" idx="1"/>
            </p:cNvCxnSpPr>
            <p:nvPr/>
          </p:nvCxnSpPr>
          <p:spPr>
            <a:xfrm>
              <a:off x="9327220" y="1749415"/>
              <a:ext cx="421824" cy="1150095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椭圆 69"/>
            <p:cNvSpPr/>
            <p:nvPr/>
          </p:nvSpPr>
          <p:spPr>
            <a:xfrm>
              <a:off x="10064447" y="3739900"/>
              <a:ext cx="425257" cy="42525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71" name="直线连接符 70"/>
            <p:cNvCxnSpPr>
              <a:stCxn id="5" idx="5"/>
              <a:endCxn id="10" idx="1"/>
            </p:cNvCxnSpPr>
            <p:nvPr/>
          </p:nvCxnSpPr>
          <p:spPr>
            <a:xfrm>
              <a:off x="9485831" y="1683716"/>
              <a:ext cx="487025" cy="315084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线连接符 75"/>
            <p:cNvCxnSpPr>
              <a:stCxn id="10" idx="7"/>
              <a:endCxn id="8" idx="3"/>
            </p:cNvCxnSpPr>
            <p:nvPr/>
          </p:nvCxnSpPr>
          <p:spPr>
            <a:xfrm flipV="1">
              <a:off x="10144182" y="1378472"/>
              <a:ext cx="477606" cy="620328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线连接符 78"/>
            <p:cNvCxnSpPr>
              <a:stCxn id="10" idx="6"/>
              <a:endCxn id="4" idx="2"/>
            </p:cNvCxnSpPr>
            <p:nvPr/>
          </p:nvCxnSpPr>
          <p:spPr>
            <a:xfrm>
              <a:off x="10179665" y="2084463"/>
              <a:ext cx="459858" cy="129464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线连接符 84"/>
            <p:cNvCxnSpPr>
              <a:stCxn id="3" idx="0"/>
              <a:endCxn id="10" idx="4"/>
            </p:cNvCxnSpPr>
            <p:nvPr/>
          </p:nvCxnSpPr>
          <p:spPr>
            <a:xfrm flipV="1">
              <a:off x="9983409" y="2205609"/>
              <a:ext cx="75110" cy="596825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线连接符 91"/>
            <p:cNvCxnSpPr>
              <a:stCxn id="3" idx="6"/>
              <a:endCxn id="9" idx="2"/>
            </p:cNvCxnSpPr>
            <p:nvPr/>
          </p:nvCxnSpPr>
          <p:spPr>
            <a:xfrm flipV="1">
              <a:off x="10314847" y="2802437"/>
              <a:ext cx="1082173" cy="3314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椭圆 95"/>
            <p:cNvSpPr/>
            <p:nvPr/>
          </p:nvSpPr>
          <p:spPr>
            <a:xfrm>
              <a:off x="8858139" y="2342352"/>
              <a:ext cx="399576" cy="39957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7" name="椭圆 96"/>
            <p:cNvSpPr/>
            <p:nvPr/>
          </p:nvSpPr>
          <p:spPr>
            <a:xfrm>
              <a:off x="12963106" y="1871826"/>
              <a:ext cx="285007" cy="28500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131" name="文本框 130"/>
          <p:cNvSpPr txBox="1"/>
          <p:nvPr/>
        </p:nvSpPr>
        <p:spPr>
          <a:xfrm>
            <a:off x="4101566" y="4148809"/>
            <a:ext cx="4041471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72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感谢聆听</a:t>
            </a:r>
          </a:p>
        </p:txBody>
      </p:sp>
      <p:grpSp>
        <p:nvGrpSpPr>
          <p:cNvPr id="14" name="组 13"/>
          <p:cNvGrpSpPr/>
          <p:nvPr/>
        </p:nvGrpSpPr>
        <p:grpSpPr>
          <a:xfrm>
            <a:off x="-1897854" y="3860312"/>
            <a:ext cx="5094099" cy="4344867"/>
            <a:chOff x="-1897854" y="3860312"/>
            <a:chExt cx="5094099" cy="4344867"/>
          </a:xfrm>
        </p:grpSpPr>
        <p:sp>
          <p:nvSpPr>
            <p:cNvPr id="75" name="椭圆 74"/>
            <p:cNvSpPr/>
            <p:nvPr/>
          </p:nvSpPr>
          <p:spPr>
            <a:xfrm>
              <a:off x="437836" y="4127662"/>
              <a:ext cx="353591" cy="3535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7" name="椭圆 76"/>
            <p:cNvSpPr/>
            <p:nvPr/>
          </p:nvSpPr>
          <p:spPr>
            <a:xfrm>
              <a:off x="-399900" y="6842456"/>
              <a:ext cx="662879" cy="66287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8" name="椭圆 77"/>
            <p:cNvSpPr/>
            <p:nvPr/>
          </p:nvSpPr>
          <p:spPr>
            <a:xfrm>
              <a:off x="587655" y="6072326"/>
              <a:ext cx="363244" cy="36324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0" name="椭圆 79"/>
            <p:cNvSpPr/>
            <p:nvPr/>
          </p:nvSpPr>
          <p:spPr>
            <a:xfrm>
              <a:off x="-948958" y="5340817"/>
              <a:ext cx="448619" cy="44861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1" name="椭圆 80"/>
            <p:cNvSpPr/>
            <p:nvPr/>
          </p:nvSpPr>
          <p:spPr>
            <a:xfrm>
              <a:off x="2331537" y="6169300"/>
              <a:ext cx="291270" cy="2912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2" name="椭圆 81"/>
            <p:cNvSpPr/>
            <p:nvPr/>
          </p:nvSpPr>
          <p:spPr>
            <a:xfrm>
              <a:off x="1670042" y="5033615"/>
              <a:ext cx="627576" cy="62757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3" name="椭圆 82"/>
            <p:cNvSpPr/>
            <p:nvPr/>
          </p:nvSpPr>
          <p:spPr>
            <a:xfrm>
              <a:off x="317987" y="4983061"/>
              <a:ext cx="687370" cy="68736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4" name="椭圆 83"/>
            <p:cNvSpPr/>
            <p:nvPr/>
          </p:nvSpPr>
          <p:spPr>
            <a:xfrm>
              <a:off x="1345152" y="6511019"/>
              <a:ext cx="662879" cy="66287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6" name="椭圆 85"/>
            <p:cNvSpPr/>
            <p:nvPr/>
          </p:nvSpPr>
          <p:spPr>
            <a:xfrm>
              <a:off x="-114496" y="6003339"/>
              <a:ext cx="242292" cy="24229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7" name="椭圆 86"/>
            <p:cNvSpPr/>
            <p:nvPr/>
          </p:nvSpPr>
          <p:spPr>
            <a:xfrm>
              <a:off x="833975" y="7183950"/>
              <a:ext cx="448621" cy="44862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8" name="椭圆 87"/>
            <p:cNvSpPr/>
            <p:nvPr/>
          </p:nvSpPr>
          <p:spPr>
            <a:xfrm>
              <a:off x="-1088240" y="4566965"/>
              <a:ext cx="416095" cy="41609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9" name="椭圆 88"/>
            <p:cNvSpPr/>
            <p:nvPr/>
          </p:nvSpPr>
          <p:spPr>
            <a:xfrm>
              <a:off x="-1897854" y="4034310"/>
              <a:ext cx="450304" cy="45030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90" name="直线连接符 89"/>
            <p:cNvCxnSpPr>
              <a:stCxn id="75" idx="5"/>
              <a:endCxn id="82" idx="1"/>
            </p:cNvCxnSpPr>
            <p:nvPr/>
          </p:nvCxnSpPr>
          <p:spPr>
            <a:xfrm>
              <a:off x="739645" y="4429471"/>
              <a:ext cx="1022303" cy="696050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线连接符 90"/>
            <p:cNvCxnSpPr>
              <a:stCxn id="78" idx="7"/>
              <a:endCxn id="82" idx="3"/>
            </p:cNvCxnSpPr>
            <p:nvPr/>
          </p:nvCxnSpPr>
          <p:spPr>
            <a:xfrm flipV="1">
              <a:off x="897703" y="5569285"/>
              <a:ext cx="864245" cy="5562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线连接符 92"/>
            <p:cNvCxnSpPr>
              <a:stCxn id="84" idx="7"/>
              <a:endCxn id="82" idx="4"/>
            </p:cNvCxnSpPr>
            <p:nvPr/>
          </p:nvCxnSpPr>
          <p:spPr>
            <a:xfrm flipV="1">
              <a:off x="1910955" y="5661191"/>
              <a:ext cx="72875" cy="946904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线连接符 93"/>
            <p:cNvCxnSpPr>
              <a:stCxn id="77" idx="7"/>
              <a:endCxn id="78" idx="3"/>
            </p:cNvCxnSpPr>
            <p:nvPr/>
          </p:nvCxnSpPr>
          <p:spPr>
            <a:xfrm flipV="1">
              <a:off x="165904" y="6382374"/>
              <a:ext cx="474948" cy="557158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线连接符 94"/>
            <p:cNvCxnSpPr>
              <a:stCxn id="80" idx="7"/>
              <a:endCxn id="75" idx="3"/>
            </p:cNvCxnSpPr>
            <p:nvPr/>
          </p:nvCxnSpPr>
          <p:spPr>
            <a:xfrm flipV="1">
              <a:off x="-566038" y="4429471"/>
              <a:ext cx="1055656" cy="977045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线连接符 98"/>
            <p:cNvCxnSpPr>
              <a:stCxn id="83" idx="0"/>
              <a:endCxn id="75" idx="4"/>
            </p:cNvCxnSpPr>
            <p:nvPr/>
          </p:nvCxnSpPr>
          <p:spPr>
            <a:xfrm flipH="1" flipV="1">
              <a:off x="614632" y="4481253"/>
              <a:ext cx="47040" cy="501808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线连接符 99"/>
            <p:cNvCxnSpPr>
              <a:stCxn id="82" idx="2"/>
              <a:endCxn id="83" idx="6"/>
            </p:cNvCxnSpPr>
            <p:nvPr/>
          </p:nvCxnSpPr>
          <p:spPr>
            <a:xfrm flipH="1" flipV="1">
              <a:off x="1005357" y="5326743"/>
              <a:ext cx="664685" cy="20660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线连接符 100"/>
            <p:cNvCxnSpPr>
              <a:stCxn id="83" idx="4"/>
              <a:endCxn id="78" idx="0"/>
            </p:cNvCxnSpPr>
            <p:nvPr/>
          </p:nvCxnSpPr>
          <p:spPr>
            <a:xfrm>
              <a:off x="661672" y="5670425"/>
              <a:ext cx="107605" cy="401901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线连接符 101"/>
            <p:cNvCxnSpPr>
              <a:stCxn id="78" idx="5"/>
              <a:endCxn id="84" idx="1"/>
            </p:cNvCxnSpPr>
            <p:nvPr/>
          </p:nvCxnSpPr>
          <p:spPr>
            <a:xfrm>
              <a:off x="897702" y="6382374"/>
              <a:ext cx="544525" cy="225721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线连接符 102"/>
            <p:cNvCxnSpPr>
              <a:stCxn id="80" idx="7"/>
              <a:endCxn id="83" idx="2"/>
            </p:cNvCxnSpPr>
            <p:nvPr/>
          </p:nvCxnSpPr>
          <p:spPr>
            <a:xfrm flipV="1">
              <a:off x="-566038" y="5326743"/>
              <a:ext cx="884025" cy="79773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线连接符 103"/>
            <p:cNvCxnSpPr>
              <a:stCxn id="80" idx="4"/>
              <a:endCxn id="77" idx="1"/>
            </p:cNvCxnSpPr>
            <p:nvPr/>
          </p:nvCxnSpPr>
          <p:spPr>
            <a:xfrm>
              <a:off x="-724648" y="5789437"/>
              <a:ext cx="421824" cy="1150095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椭圆 104"/>
            <p:cNvSpPr/>
            <p:nvPr/>
          </p:nvSpPr>
          <p:spPr>
            <a:xfrm>
              <a:off x="12579" y="7779922"/>
              <a:ext cx="425257" cy="42525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106" name="直线连接符 105"/>
            <p:cNvCxnSpPr>
              <a:stCxn id="80" idx="5"/>
              <a:endCxn id="86" idx="1"/>
            </p:cNvCxnSpPr>
            <p:nvPr/>
          </p:nvCxnSpPr>
          <p:spPr>
            <a:xfrm>
              <a:off x="-566037" y="5723738"/>
              <a:ext cx="487025" cy="315084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直线连接符 106"/>
            <p:cNvCxnSpPr>
              <a:stCxn id="86" idx="7"/>
              <a:endCxn id="83" idx="3"/>
            </p:cNvCxnSpPr>
            <p:nvPr/>
          </p:nvCxnSpPr>
          <p:spPr>
            <a:xfrm flipV="1">
              <a:off x="92313" y="5569763"/>
              <a:ext cx="326337" cy="469059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线连接符 107"/>
            <p:cNvCxnSpPr>
              <a:stCxn id="86" idx="6"/>
              <a:endCxn id="78" idx="2"/>
            </p:cNvCxnSpPr>
            <p:nvPr/>
          </p:nvCxnSpPr>
          <p:spPr>
            <a:xfrm>
              <a:off x="127797" y="6124485"/>
              <a:ext cx="459858" cy="129464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线连接符 108"/>
            <p:cNvCxnSpPr>
              <a:stCxn id="77" idx="0"/>
              <a:endCxn id="86" idx="4"/>
            </p:cNvCxnSpPr>
            <p:nvPr/>
          </p:nvCxnSpPr>
          <p:spPr>
            <a:xfrm flipV="1">
              <a:off x="-68459" y="6245631"/>
              <a:ext cx="75110" cy="596825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线连接符 109"/>
            <p:cNvCxnSpPr>
              <a:stCxn id="77" idx="6"/>
              <a:endCxn id="84" idx="2"/>
            </p:cNvCxnSpPr>
            <p:nvPr/>
          </p:nvCxnSpPr>
          <p:spPr>
            <a:xfrm flipV="1">
              <a:off x="262979" y="6842459"/>
              <a:ext cx="1082173" cy="3314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1" name="椭圆 110"/>
            <p:cNvSpPr/>
            <p:nvPr/>
          </p:nvSpPr>
          <p:spPr>
            <a:xfrm>
              <a:off x="-1193729" y="6382374"/>
              <a:ext cx="399576" cy="39957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2" name="椭圆 111"/>
            <p:cNvSpPr/>
            <p:nvPr/>
          </p:nvSpPr>
          <p:spPr>
            <a:xfrm>
              <a:off x="2911238" y="5911848"/>
              <a:ext cx="285007" cy="28500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3" name="椭圆 112"/>
            <p:cNvSpPr/>
            <p:nvPr/>
          </p:nvSpPr>
          <p:spPr>
            <a:xfrm>
              <a:off x="1069206" y="4219514"/>
              <a:ext cx="291270" cy="2912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4" name="椭圆 113"/>
            <p:cNvSpPr/>
            <p:nvPr/>
          </p:nvSpPr>
          <p:spPr>
            <a:xfrm>
              <a:off x="112126" y="3860312"/>
              <a:ext cx="150853" cy="15085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5" name="椭圆 114"/>
            <p:cNvSpPr/>
            <p:nvPr/>
          </p:nvSpPr>
          <p:spPr>
            <a:xfrm>
              <a:off x="1111420" y="5055122"/>
              <a:ext cx="150853" cy="15085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15" name="组 14"/>
          <p:cNvGrpSpPr/>
          <p:nvPr/>
        </p:nvGrpSpPr>
        <p:grpSpPr>
          <a:xfrm>
            <a:off x="3087349" y="2414413"/>
            <a:ext cx="1024513" cy="1398348"/>
            <a:chOff x="3087349" y="2414413"/>
            <a:chExt cx="1024513" cy="1398348"/>
          </a:xfrm>
        </p:grpSpPr>
        <p:sp>
          <p:nvSpPr>
            <p:cNvPr id="120" name="椭圆 119"/>
            <p:cNvSpPr/>
            <p:nvPr/>
          </p:nvSpPr>
          <p:spPr>
            <a:xfrm>
              <a:off x="3758271" y="2705683"/>
              <a:ext cx="353591" cy="3535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3" name="椭圆 122"/>
            <p:cNvSpPr/>
            <p:nvPr/>
          </p:nvSpPr>
          <p:spPr>
            <a:xfrm>
              <a:off x="3439319" y="2414413"/>
              <a:ext cx="291270" cy="2912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4" name="椭圆 123"/>
            <p:cNvSpPr/>
            <p:nvPr/>
          </p:nvSpPr>
          <p:spPr>
            <a:xfrm>
              <a:off x="3498535" y="3661908"/>
              <a:ext cx="150853" cy="15085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5" name="椭圆 124"/>
            <p:cNvSpPr/>
            <p:nvPr/>
          </p:nvSpPr>
          <p:spPr>
            <a:xfrm>
              <a:off x="3087349" y="2866230"/>
              <a:ext cx="558631" cy="55863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16" name="组 15"/>
          <p:cNvGrpSpPr/>
          <p:nvPr/>
        </p:nvGrpSpPr>
        <p:grpSpPr>
          <a:xfrm>
            <a:off x="7306290" y="4556172"/>
            <a:ext cx="1587497" cy="1201908"/>
            <a:chOff x="7306290" y="4556172"/>
            <a:chExt cx="1587497" cy="1201908"/>
          </a:xfrm>
        </p:grpSpPr>
        <p:sp>
          <p:nvSpPr>
            <p:cNvPr id="126" name="椭圆 125"/>
            <p:cNvSpPr/>
            <p:nvPr/>
          </p:nvSpPr>
          <p:spPr>
            <a:xfrm>
              <a:off x="7306290" y="5384416"/>
              <a:ext cx="373664" cy="37366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7" name="椭圆 126"/>
            <p:cNvSpPr/>
            <p:nvPr/>
          </p:nvSpPr>
          <p:spPr>
            <a:xfrm>
              <a:off x="8478566" y="4826138"/>
              <a:ext cx="291270" cy="2912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8" name="椭圆 127"/>
            <p:cNvSpPr/>
            <p:nvPr/>
          </p:nvSpPr>
          <p:spPr>
            <a:xfrm>
              <a:off x="8742934" y="5142940"/>
              <a:ext cx="150853" cy="15085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9" name="椭圆 128"/>
            <p:cNvSpPr/>
            <p:nvPr/>
          </p:nvSpPr>
          <p:spPr>
            <a:xfrm>
              <a:off x="7705441" y="4556172"/>
              <a:ext cx="351970" cy="35197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960697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 dir="ou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98672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19054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 1"/>
          <p:cNvGrpSpPr/>
          <p:nvPr/>
        </p:nvGrpSpPr>
        <p:grpSpPr>
          <a:xfrm>
            <a:off x="3931207" y="2137583"/>
            <a:ext cx="4329586" cy="1038313"/>
            <a:chOff x="3957557" y="1328691"/>
            <a:chExt cx="4329586" cy="1038313"/>
          </a:xfrm>
        </p:grpSpPr>
        <p:sp>
          <p:nvSpPr>
            <p:cNvPr id="3" name="矩形 2"/>
            <p:cNvSpPr/>
            <p:nvPr/>
          </p:nvSpPr>
          <p:spPr>
            <a:xfrm>
              <a:off x="3957557" y="1328692"/>
              <a:ext cx="4329586" cy="103831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4101566" y="1328691"/>
              <a:ext cx="4041471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6000" b="1">
                  <a:solidFill>
                    <a:schemeClr val="bg1"/>
                  </a:solidFill>
                </a:rPr>
                <a:t>PART</a:t>
              </a:r>
              <a:r>
                <a:rPr kumimoji="1" lang="zh-CN" altLang="en-US" sz="6000" b="1">
                  <a:solidFill>
                    <a:schemeClr val="bg1"/>
                  </a:solidFill>
                </a:rPr>
                <a:t> </a:t>
              </a:r>
              <a:r>
                <a:rPr kumimoji="1" lang="en-US" altLang="zh-CN" sz="6000" b="1">
                  <a:solidFill>
                    <a:schemeClr val="bg1"/>
                  </a:solidFill>
                </a:rPr>
                <a:t>ONE</a:t>
              </a:r>
              <a:endParaRPr kumimoji="1" lang="zh-CN" altLang="en-US" sz="6000" b="1">
                <a:solidFill>
                  <a:schemeClr val="bg1"/>
                </a:solidFill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3931207" y="3340019"/>
            <a:ext cx="4329586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80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工作回顾</a:t>
            </a:r>
          </a:p>
        </p:txBody>
      </p:sp>
      <p:grpSp>
        <p:nvGrpSpPr>
          <p:cNvPr id="7" name="组 6"/>
          <p:cNvGrpSpPr/>
          <p:nvPr/>
        </p:nvGrpSpPr>
        <p:grpSpPr>
          <a:xfrm rot="1718587">
            <a:off x="3286641" y="1438409"/>
            <a:ext cx="1024513" cy="1398348"/>
            <a:chOff x="3087349" y="2414413"/>
            <a:chExt cx="1024513" cy="1398348"/>
          </a:xfrm>
        </p:grpSpPr>
        <p:sp>
          <p:nvSpPr>
            <p:cNvPr id="8" name="椭圆 7"/>
            <p:cNvSpPr/>
            <p:nvPr/>
          </p:nvSpPr>
          <p:spPr>
            <a:xfrm>
              <a:off x="3758271" y="2705683"/>
              <a:ext cx="353591" cy="3535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3439319" y="2414413"/>
              <a:ext cx="291270" cy="2912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3498535" y="3661908"/>
              <a:ext cx="150853" cy="15085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" name="椭圆 10"/>
            <p:cNvSpPr/>
            <p:nvPr/>
          </p:nvSpPr>
          <p:spPr>
            <a:xfrm>
              <a:off x="3087349" y="2866230"/>
              <a:ext cx="558631" cy="55863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9470936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/>
              <a:t>PART</a:t>
            </a:r>
            <a:r>
              <a:rPr kumimoji="1" lang="zh-CN" altLang="en-US"/>
              <a:t> </a:t>
            </a:r>
            <a:r>
              <a:rPr kumimoji="1" lang="en-US" altLang="zh-CN"/>
              <a:t>ONE</a:t>
            </a:r>
            <a:r>
              <a:rPr kumimoji="1" lang="zh-CN" altLang="en-US"/>
              <a:t> </a:t>
            </a:r>
            <a:r>
              <a:rPr kumimoji="1" lang="zh-CN" altLang="en-US">
                <a:latin typeface="Microsoft YaHei" charset="0"/>
                <a:ea typeface="Microsoft YaHei" charset="0"/>
                <a:cs typeface="Microsoft YaHei" charset="0"/>
              </a:rPr>
              <a:t>工作回顾</a:t>
            </a:r>
          </a:p>
        </p:txBody>
      </p:sp>
      <p:grpSp>
        <p:nvGrpSpPr>
          <p:cNvPr id="14" name="组 13"/>
          <p:cNvGrpSpPr/>
          <p:nvPr/>
        </p:nvGrpSpPr>
        <p:grpSpPr>
          <a:xfrm>
            <a:off x="7992525" y="2221733"/>
            <a:ext cx="3498496" cy="1140077"/>
            <a:chOff x="8199418" y="2422525"/>
            <a:chExt cx="3365500" cy="1096737"/>
          </a:xfrm>
        </p:grpSpPr>
        <p:grpSp>
          <p:nvGrpSpPr>
            <p:cNvPr id="11" name="组 10"/>
            <p:cNvGrpSpPr/>
            <p:nvPr/>
          </p:nvGrpSpPr>
          <p:grpSpPr>
            <a:xfrm>
              <a:off x="8199418" y="2422525"/>
              <a:ext cx="3365500" cy="1096737"/>
              <a:chOff x="769918" y="2422525"/>
              <a:chExt cx="3365500" cy="1096737"/>
            </a:xfrm>
          </p:grpSpPr>
          <p:grpSp>
            <p:nvGrpSpPr>
              <p:cNvPr id="9" name="组 8"/>
              <p:cNvGrpSpPr/>
              <p:nvPr/>
            </p:nvGrpSpPr>
            <p:grpSpPr>
              <a:xfrm>
                <a:off x="769918" y="2422525"/>
                <a:ext cx="3365500" cy="1096737"/>
                <a:chOff x="-512538" y="2714625"/>
                <a:chExt cx="4515861" cy="1471612"/>
              </a:xfrm>
            </p:grpSpPr>
            <p:grpSp>
              <p:nvGrpSpPr>
                <p:cNvPr id="15" name="组 14"/>
                <p:cNvGrpSpPr/>
                <p:nvPr/>
              </p:nvGrpSpPr>
              <p:grpSpPr>
                <a:xfrm>
                  <a:off x="1128412" y="2714625"/>
                  <a:ext cx="2874911" cy="1471612"/>
                  <a:chOff x="1000930" y="2714625"/>
                  <a:chExt cx="2874911" cy="1471612"/>
                </a:xfrm>
                <a:solidFill>
                  <a:schemeClr val="accent4"/>
                </a:solidFill>
              </p:grpSpPr>
              <p:sp>
                <p:nvSpPr>
                  <p:cNvPr id="16" name="矩形 15"/>
                  <p:cNvSpPr/>
                  <p:nvPr/>
                </p:nvSpPr>
                <p:spPr>
                  <a:xfrm>
                    <a:off x="1000930" y="2714625"/>
                    <a:ext cx="2354618" cy="1471612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  <p:sp>
                <p:nvSpPr>
                  <p:cNvPr id="17" name="矩形 16"/>
                  <p:cNvSpPr/>
                  <p:nvPr/>
                </p:nvSpPr>
                <p:spPr>
                  <a:xfrm rot="18900000">
                    <a:off x="2835254" y="2930137"/>
                    <a:ext cx="1040587" cy="1040587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</p:grpSp>
            <p:grpSp>
              <p:nvGrpSpPr>
                <p:cNvPr id="7" name="组 6"/>
                <p:cNvGrpSpPr/>
                <p:nvPr/>
              </p:nvGrpSpPr>
              <p:grpSpPr>
                <a:xfrm>
                  <a:off x="-512538" y="2714625"/>
                  <a:ext cx="4388379" cy="1471612"/>
                  <a:chOff x="-512538" y="2714625"/>
                  <a:chExt cx="4388379" cy="1471612"/>
                </a:xfrm>
              </p:grpSpPr>
              <p:sp>
                <p:nvSpPr>
                  <p:cNvPr id="4" name="矩形 3"/>
                  <p:cNvSpPr/>
                  <p:nvPr/>
                </p:nvSpPr>
                <p:spPr>
                  <a:xfrm>
                    <a:off x="-512538" y="2714625"/>
                    <a:ext cx="3868087" cy="1471612"/>
                  </a:xfrm>
                  <a:prstGeom prst="rect">
                    <a:avLst/>
                  </a:prstGeom>
                  <a:solidFill>
                    <a:schemeClr val="accent4">
                      <a:lumMod val="75000"/>
                      <a:lumOff val="2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  <p:sp>
                <p:nvSpPr>
                  <p:cNvPr id="5" name="矩形 4"/>
                  <p:cNvSpPr/>
                  <p:nvPr/>
                </p:nvSpPr>
                <p:spPr>
                  <a:xfrm rot="18900000">
                    <a:off x="2835254" y="2930137"/>
                    <a:ext cx="1040587" cy="1040587"/>
                  </a:xfrm>
                  <a:prstGeom prst="rect">
                    <a:avLst/>
                  </a:prstGeom>
                  <a:solidFill>
                    <a:schemeClr val="accent4">
                      <a:lumMod val="75000"/>
                      <a:lumOff val="2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</p:grpSp>
            <p:sp>
              <p:nvSpPr>
                <p:cNvPr id="12" name="矩形 11"/>
                <p:cNvSpPr/>
                <p:nvPr/>
              </p:nvSpPr>
              <p:spPr>
                <a:xfrm rot="18900000">
                  <a:off x="2897795" y="2992678"/>
                  <a:ext cx="915504" cy="915504"/>
                </a:xfrm>
                <a:prstGeom prst="rect">
                  <a:avLst/>
                </a:prstGeom>
                <a:noFill/>
                <a:ln w="50800" cmpd="thinThick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</p:grpSp>
          <p:sp>
            <p:nvSpPr>
              <p:cNvPr id="10" name="矩形 9"/>
              <p:cNvSpPr/>
              <p:nvPr/>
            </p:nvSpPr>
            <p:spPr>
              <a:xfrm>
                <a:off x="3387197" y="2740059"/>
                <a:ext cx="53091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kumimoji="1" lang="en-US" altLang="zh-CN" sz="2400" b="1">
                    <a:solidFill>
                      <a:srgbClr val="FFFFFF"/>
                    </a:solidFill>
                  </a:rPr>
                  <a:t>04</a:t>
                </a:r>
                <a:endParaRPr lang="zh-CN" altLang="en-US"/>
              </a:p>
            </p:txBody>
          </p:sp>
        </p:grpSp>
        <p:sp>
          <p:nvSpPr>
            <p:cNvPr id="92" name="矩形 91"/>
            <p:cNvSpPr/>
            <p:nvPr/>
          </p:nvSpPr>
          <p:spPr>
            <a:xfrm>
              <a:off x="9400108" y="2768347"/>
              <a:ext cx="1041202" cy="2960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zh-CN" altLang="en-US" sz="1400" b="1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微信公众号</a:t>
              </a:r>
              <a:endParaRPr lang="en-US" altLang="zh-CN" sz="14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8" name="组 17"/>
          <p:cNvGrpSpPr/>
          <p:nvPr/>
        </p:nvGrpSpPr>
        <p:grpSpPr>
          <a:xfrm>
            <a:off x="5465633" y="2221733"/>
            <a:ext cx="3498496" cy="1140077"/>
            <a:chOff x="5768587" y="2422525"/>
            <a:chExt cx="3365500" cy="1096737"/>
          </a:xfrm>
        </p:grpSpPr>
        <p:grpSp>
          <p:nvGrpSpPr>
            <p:cNvPr id="62" name="组 61"/>
            <p:cNvGrpSpPr/>
            <p:nvPr/>
          </p:nvGrpSpPr>
          <p:grpSpPr>
            <a:xfrm>
              <a:off x="5768587" y="2422525"/>
              <a:ext cx="3365500" cy="1096737"/>
              <a:chOff x="769918" y="2422525"/>
              <a:chExt cx="3365500" cy="1096737"/>
            </a:xfrm>
          </p:grpSpPr>
          <p:grpSp>
            <p:nvGrpSpPr>
              <p:cNvPr id="63" name="组 62"/>
              <p:cNvGrpSpPr/>
              <p:nvPr/>
            </p:nvGrpSpPr>
            <p:grpSpPr>
              <a:xfrm>
                <a:off x="769918" y="2422525"/>
                <a:ext cx="3365500" cy="1096737"/>
                <a:chOff x="-512538" y="2714625"/>
                <a:chExt cx="4515861" cy="1471612"/>
              </a:xfrm>
            </p:grpSpPr>
            <p:grpSp>
              <p:nvGrpSpPr>
                <p:cNvPr id="65" name="组 64"/>
                <p:cNvGrpSpPr/>
                <p:nvPr/>
              </p:nvGrpSpPr>
              <p:grpSpPr>
                <a:xfrm>
                  <a:off x="1128412" y="2714625"/>
                  <a:ext cx="2874911" cy="1471612"/>
                  <a:chOff x="1000930" y="2714625"/>
                  <a:chExt cx="2874911" cy="1471612"/>
                </a:xfrm>
                <a:solidFill>
                  <a:schemeClr val="accent4"/>
                </a:solidFill>
              </p:grpSpPr>
              <p:sp>
                <p:nvSpPr>
                  <p:cNvPr id="70" name="矩形 69"/>
                  <p:cNvSpPr/>
                  <p:nvPr/>
                </p:nvSpPr>
                <p:spPr>
                  <a:xfrm>
                    <a:off x="1000930" y="2714625"/>
                    <a:ext cx="2354618" cy="1471612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  <p:sp>
                <p:nvSpPr>
                  <p:cNvPr id="71" name="矩形 70"/>
                  <p:cNvSpPr/>
                  <p:nvPr/>
                </p:nvSpPr>
                <p:spPr>
                  <a:xfrm rot="18900000">
                    <a:off x="2835254" y="2930137"/>
                    <a:ext cx="1040587" cy="1040587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</p:grpSp>
            <p:grpSp>
              <p:nvGrpSpPr>
                <p:cNvPr id="66" name="组 65"/>
                <p:cNvGrpSpPr/>
                <p:nvPr/>
              </p:nvGrpSpPr>
              <p:grpSpPr>
                <a:xfrm>
                  <a:off x="-512538" y="2714625"/>
                  <a:ext cx="4388379" cy="1471612"/>
                  <a:chOff x="-512538" y="2714625"/>
                  <a:chExt cx="4388379" cy="1471612"/>
                </a:xfrm>
              </p:grpSpPr>
              <p:sp>
                <p:nvSpPr>
                  <p:cNvPr id="68" name="矩形 67"/>
                  <p:cNvSpPr/>
                  <p:nvPr/>
                </p:nvSpPr>
                <p:spPr>
                  <a:xfrm>
                    <a:off x="-512538" y="2714625"/>
                    <a:ext cx="3868087" cy="1471612"/>
                  </a:xfrm>
                  <a:prstGeom prst="rect">
                    <a:avLst/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  <p:sp>
                <p:nvSpPr>
                  <p:cNvPr id="69" name="矩形 68"/>
                  <p:cNvSpPr/>
                  <p:nvPr/>
                </p:nvSpPr>
                <p:spPr>
                  <a:xfrm rot="18900000">
                    <a:off x="2835254" y="2930137"/>
                    <a:ext cx="1040587" cy="1040587"/>
                  </a:xfrm>
                  <a:prstGeom prst="rect">
                    <a:avLst/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</p:grpSp>
            <p:sp>
              <p:nvSpPr>
                <p:cNvPr id="67" name="矩形 66"/>
                <p:cNvSpPr/>
                <p:nvPr/>
              </p:nvSpPr>
              <p:spPr>
                <a:xfrm rot="18900000">
                  <a:off x="2897795" y="2992678"/>
                  <a:ext cx="915504" cy="915504"/>
                </a:xfrm>
                <a:prstGeom prst="rect">
                  <a:avLst/>
                </a:prstGeom>
                <a:noFill/>
                <a:ln w="50800" cmpd="thinThick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</p:grpSp>
          <p:sp>
            <p:nvSpPr>
              <p:cNvPr id="64" name="矩形 63"/>
              <p:cNvSpPr/>
              <p:nvPr/>
            </p:nvSpPr>
            <p:spPr>
              <a:xfrm>
                <a:off x="3387197" y="2740059"/>
                <a:ext cx="53091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kumimoji="1" lang="en-US" altLang="zh-CN" sz="2400" b="1">
                    <a:solidFill>
                      <a:srgbClr val="FFFFFF"/>
                    </a:solidFill>
                  </a:rPr>
                  <a:t>03</a:t>
                </a:r>
                <a:endParaRPr lang="zh-CN" altLang="en-US"/>
              </a:p>
            </p:txBody>
          </p:sp>
        </p:grpSp>
        <p:sp>
          <p:nvSpPr>
            <p:cNvPr id="93" name="矩形 92"/>
            <p:cNvSpPr/>
            <p:nvPr/>
          </p:nvSpPr>
          <p:spPr>
            <a:xfrm>
              <a:off x="6876068" y="2768347"/>
              <a:ext cx="1213913" cy="2960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zh-CN" altLang="en-US" sz="1400" b="1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商户自助平台</a:t>
              </a:r>
              <a:endParaRPr lang="en-US" altLang="zh-CN" sz="14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7" name="组 26"/>
          <p:cNvGrpSpPr/>
          <p:nvPr/>
        </p:nvGrpSpPr>
        <p:grpSpPr>
          <a:xfrm>
            <a:off x="3037505" y="2221730"/>
            <a:ext cx="3399735" cy="1140077"/>
            <a:chOff x="3432764" y="2422522"/>
            <a:chExt cx="3270493" cy="1096737"/>
          </a:xfrm>
        </p:grpSpPr>
        <p:grpSp>
          <p:nvGrpSpPr>
            <p:cNvPr id="72" name="组 71"/>
            <p:cNvGrpSpPr/>
            <p:nvPr/>
          </p:nvGrpSpPr>
          <p:grpSpPr>
            <a:xfrm>
              <a:off x="3432764" y="2422522"/>
              <a:ext cx="3270493" cy="1096737"/>
              <a:chOff x="864925" y="2422525"/>
              <a:chExt cx="3270493" cy="1096737"/>
            </a:xfrm>
          </p:grpSpPr>
          <p:grpSp>
            <p:nvGrpSpPr>
              <p:cNvPr id="73" name="组 72"/>
              <p:cNvGrpSpPr/>
              <p:nvPr/>
            </p:nvGrpSpPr>
            <p:grpSpPr>
              <a:xfrm>
                <a:off x="864925" y="2422525"/>
                <a:ext cx="3270493" cy="1096737"/>
                <a:chOff x="-385057" y="2714625"/>
                <a:chExt cx="4388380" cy="1471612"/>
              </a:xfrm>
            </p:grpSpPr>
            <p:grpSp>
              <p:nvGrpSpPr>
                <p:cNvPr id="75" name="组 74"/>
                <p:cNvGrpSpPr/>
                <p:nvPr/>
              </p:nvGrpSpPr>
              <p:grpSpPr>
                <a:xfrm>
                  <a:off x="1128412" y="2714625"/>
                  <a:ext cx="2874911" cy="1471612"/>
                  <a:chOff x="1000930" y="2714625"/>
                  <a:chExt cx="2874911" cy="1471612"/>
                </a:xfrm>
                <a:solidFill>
                  <a:schemeClr val="accent4"/>
                </a:solidFill>
              </p:grpSpPr>
              <p:sp>
                <p:nvSpPr>
                  <p:cNvPr id="80" name="矩形 79"/>
                  <p:cNvSpPr/>
                  <p:nvPr/>
                </p:nvSpPr>
                <p:spPr>
                  <a:xfrm>
                    <a:off x="1000930" y="2714625"/>
                    <a:ext cx="2354618" cy="1471612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  <p:sp>
                <p:nvSpPr>
                  <p:cNvPr id="81" name="矩形 80"/>
                  <p:cNvSpPr/>
                  <p:nvPr/>
                </p:nvSpPr>
                <p:spPr>
                  <a:xfrm rot="18900000">
                    <a:off x="2835254" y="2930137"/>
                    <a:ext cx="1040587" cy="1040587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</p:grpSp>
            <p:grpSp>
              <p:nvGrpSpPr>
                <p:cNvPr id="76" name="组 75"/>
                <p:cNvGrpSpPr/>
                <p:nvPr/>
              </p:nvGrpSpPr>
              <p:grpSpPr>
                <a:xfrm>
                  <a:off x="-385057" y="2714625"/>
                  <a:ext cx="4260898" cy="1471612"/>
                  <a:chOff x="-385057" y="2714625"/>
                  <a:chExt cx="4260898" cy="1471612"/>
                </a:xfrm>
              </p:grpSpPr>
              <p:sp>
                <p:nvSpPr>
                  <p:cNvPr id="78" name="矩形 77"/>
                  <p:cNvSpPr/>
                  <p:nvPr/>
                </p:nvSpPr>
                <p:spPr>
                  <a:xfrm>
                    <a:off x="-385057" y="2714625"/>
                    <a:ext cx="3868087" cy="1471612"/>
                  </a:xfrm>
                  <a:prstGeom prst="rect">
                    <a:avLst/>
                  </a:pr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  <p:sp>
                <p:nvSpPr>
                  <p:cNvPr id="79" name="矩形 78"/>
                  <p:cNvSpPr/>
                  <p:nvPr/>
                </p:nvSpPr>
                <p:spPr>
                  <a:xfrm rot="18900000">
                    <a:off x="2835254" y="2930137"/>
                    <a:ext cx="1040587" cy="1040587"/>
                  </a:xfrm>
                  <a:prstGeom prst="rect">
                    <a:avLst/>
                  </a:pr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</p:grpSp>
            <p:sp>
              <p:nvSpPr>
                <p:cNvPr id="77" name="矩形 76"/>
                <p:cNvSpPr/>
                <p:nvPr/>
              </p:nvSpPr>
              <p:spPr>
                <a:xfrm rot="18900000">
                  <a:off x="2897795" y="2992678"/>
                  <a:ext cx="915504" cy="915504"/>
                </a:xfrm>
                <a:prstGeom prst="rect">
                  <a:avLst/>
                </a:prstGeom>
                <a:noFill/>
                <a:ln w="50800" cmpd="thinThick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</p:grpSp>
          <p:sp>
            <p:nvSpPr>
              <p:cNvPr id="74" name="矩形 73"/>
              <p:cNvSpPr/>
              <p:nvPr/>
            </p:nvSpPr>
            <p:spPr>
              <a:xfrm>
                <a:off x="3387197" y="2740059"/>
                <a:ext cx="53091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kumimoji="1" lang="en-US" altLang="zh-CN" sz="2400" b="1">
                    <a:solidFill>
                      <a:srgbClr val="FFFFFF"/>
                    </a:solidFill>
                  </a:rPr>
                  <a:t>02</a:t>
                </a:r>
                <a:endParaRPr lang="zh-CN" altLang="en-US"/>
              </a:p>
            </p:txBody>
          </p:sp>
        </p:grpSp>
        <p:sp>
          <p:nvSpPr>
            <p:cNvPr id="95" name="矩形 94"/>
            <p:cNvSpPr/>
            <p:nvPr/>
          </p:nvSpPr>
          <p:spPr>
            <a:xfrm>
              <a:off x="4448359" y="2768347"/>
              <a:ext cx="1213913" cy="50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zh-CN" altLang="en-US" sz="1400" b="1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平台日常维护</a:t>
              </a:r>
              <a:endParaRPr lang="en-US" altLang="zh-CN" sz="14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eaLnBrk="0" hangingPunct="0"/>
              <a:r>
                <a:rPr lang="zh-CN" altLang="en-US" sz="1400" b="1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部门服务对接</a:t>
              </a:r>
              <a:endParaRPr lang="en-US" altLang="zh-CN" sz="14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0" name="组 59"/>
          <p:cNvGrpSpPr/>
          <p:nvPr/>
        </p:nvGrpSpPr>
        <p:grpSpPr>
          <a:xfrm>
            <a:off x="980379" y="2230148"/>
            <a:ext cx="2929970" cy="1140077"/>
            <a:chOff x="1453841" y="2406186"/>
            <a:chExt cx="2818586" cy="1096737"/>
          </a:xfrm>
        </p:grpSpPr>
        <p:grpSp>
          <p:nvGrpSpPr>
            <p:cNvPr id="82" name="组 81"/>
            <p:cNvGrpSpPr/>
            <p:nvPr/>
          </p:nvGrpSpPr>
          <p:grpSpPr>
            <a:xfrm>
              <a:off x="1453841" y="2406186"/>
              <a:ext cx="2818586" cy="1096737"/>
              <a:chOff x="1316832" y="2422525"/>
              <a:chExt cx="2818586" cy="1096737"/>
            </a:xfrm>
          </p:grpSpPr>
          <p:grpSp>
            <p:nvGrpSpPr>
              <p:cNvPr id="83" name="组 82"/>
              <p:cNvGrpSpPr/>
              <p:nvPr/>
            </p:nvGrpSpPr>
            <p:grpSpPr>
              <a:xfrm>
                <a:off x="1316832" y="2422525"/>
                <a:ext cx="2818586" cy="1096737"/>
                <a:chOff x="221317" y="2714625"/>
                <a:chExt cx="3782006" cy="1471612"/>
              </a:xfrm>
            </p:grpSpPr>
            <p:grpSp>
              <p:nvGrpSpPr>
                <p:cNvPr id="85" name="组 84"/>
                <p:cNvGrpSpPr/>
                <p:nvPr/>
              </p:nvGrpSpPr>
              <p:grpSpPr>
                <a:xfrm>
                  <a:off x="1128412" y="2714625"/>
                  <a:ext cx="2874911" cy="1471612"/>
                  <a:chOff x="1000930" y="2714625"/>
                  <a:chExt cx="2874911" cy="1471612"/>
                </a:xfrm>
                <a:solidFill>
                  <a:schemeClr val="accent4"/>
                </a:solidFill>
              </p:grpSpPr>
              <p:sp>
                <p:nvSpPr>
                  <p:cNvPr id="90" name="矩形 89"/>
                  <p:cNvSpPr/>
                  <p:nvPr/>
                </p:nvSpPr>
                <p:spPr>
                  <a:xfrm>
                    <a:off x="1000930" y="2714625"/>
                    <a:ext cx="2354618" cy="1471612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  <p:sp>
                <p:nvSpPr>
                  <p:cNvPr id="91" name="矩形 90"/>
                  <p:cNvSpPr/>
                  <p:nvPr/>
                </p:nvSpPr>
                <p:spPr>
                  <a:xfrm rot="18900000">
                    <a:off x="2835254" y="2930137"/>
                    <a:ext cx="1040587" cy="1040587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</p:grpSp>
            <p:grpSp>
              <p:nvGrpSpPr>
                <p:cNvPr id="86" name="组 85"/>
                <p:cNvGrpSpPr/>
                <p:nvPr/>
              </p:nvGrpSpPr>
              <p:grpSpPr>
                <a:xfrm>
                  <a:off x="221317" y="2714625"/>
                  <a:ext cx="3654524" cy="1471612"/>
                  <a:chOff x="221317" y="2714625"/>
                  <a:chExt cx="3654524" cy="1471612"/>
                </a:xfrm>
              </p:grpSpPr>
              <p:sp>
                <p:nvSpPr>
                  <p:cNvPr id="88" name="矩形 87"/>
                  <p:cNvSpPr/>
                  <p:nvPr/>
                </p:nvSpPr>
                <p:spPr>
                  <a:xfrm>
                    <a:off x="221317" y="2714625"/>
                    <a:ext cx="3134232" cy="1471612"/>
                  </a:xfrm>
                  <a:prstGeom prst="rect">
                    <a:avLst/>
                  </a:prstGeom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  <p:sp>
                <p:nvSpPr>
                  <p:cNvPr id="89" name="矩形 88"/>
                  <p:cNvSpPr/>
                  <p:nvPr/>
                </p:nvSpPr>
                <p:spPr>
                  <a:xfrm rot="18900000">
                    <a:off x="2835254" y="2930137"/>
                    <a:ext cx="1040587" cy="1040587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</p:grpSp>
            <p:sp>
              <p:nvSpPr>
                <p:cNvPr id="87" name="矩形 86"/>
                <p:cNvSpPr/>
                <p:nvPr/>
              </p:nvSpPr>
              <p:spPr>
                <a:xfrm rot="18900000">
                  <a:off x="2897795" y="2992678"/>
                  <a:ext cx="915504" cy="915504"/>
                </a:xfrm>
                <a:prstGeom prst="rect">
                  <a:avLst/>
                </a:prstGeom>
                <a:noFill/>
                <a:ln w="50800" cmpd="thinThick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</p:grpSp>
          <p:sp>
            <p:nvSpPr>
              <p:cNvPr id="84" name="矩形 83"/>
              <p:cNvSpPr/>
              <p:nvPr/>
            </p:nvSpPr>
            <p:spPr>
              <a:xfrm>
                <a:off x="3387197" y="2740059"/>
                <a:ext cx="53091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kumimoji="1" lang="en-US" altLang="zh-CN" sz="2400" b="1">
                    <a:solidFill>
                      <a:srgbClr val="FFFFFF"/>
                    </a:solidFill>
                  </a:rPr>
                  <a:t>01</a:t>
                </a:r>
                <a:endParaRPr lang="zh-CN" altLang="en-US"/>
              </a:p>
            </p:txBody>
          </p:sp>
        </p:grpSp>
        <p:sp>
          <p:nvSpPr>
            <p:cNvPr id="96" name="矩形 95"/>
            <p:cNvSpPr/>
            <p:nvPr/>
          </p:nvSpPr>
          <p:spPr>
            <a:xfrm>
              <a:off x="1777504" y="2768347"/>
              <a:ext cx="1476063" cy="2960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zh-CN" altLang="en-US" sz="1400" b="1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平台</a:t>
              </a:r>
              <a:r>
                <a:rPr lang="en-US" altLang="zh-CN" sz="1400" b="1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2.0</a:t>
              </a:r>
              <a:r>
                <a:rPr lang="zh-CN" altLang="en-US" sz="1400" b="1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项目开发</a:t>
              </a:r>
              <a:endParaRPr lang="en-US" altLang="zh-CN" sz="14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02" name="文本框 101"/>
          <p:cNvSpPr txBox="1"/>
          <p:nvPr/>
        </p:nvSpPr>
        <p:spPr>
          <a:xfrm>
            <a:off x="980379" y="4075296"/>
            <a:ext cx="2258121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20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8-14</a:t>
            </a:r>
            <a:r>
              <a:rPr lang="zh-CN" altLang="en-US" sz="120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号字，</a:t>
            </a:r>
            <a:r>
              <a:rPr lang="en-US" altLang="zh-CN" sz="120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1.3</a:t>
            </a:r>
            <a:r>
              <a:rPr lang="zh-CN" altLang="en-US" sz="120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倍字间距。</a:t>
            </a:r>
          </a:p>
        </p:txBody>
      </p:sp>
      <p:sp>
        <p:nvSpPr>
          <p:cNvPr id="103" name="矩形 102"/>
          <p:cNvSpPr/>
          <p:nvPr/>
        </p:nvSpPr>
        <p:spPr>
          <a:xfrm>
            <a:off x="980379" y="3678177"/>
            <a:ext cx="1826141" cy="4124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1600" b="1">
                <a:solidFill>
                  <a:schemeClr val="accent1"/>
                </a:solidFill>
                <a:latin typeface="Microsoft YaHei" charset="0"/>
                <a:ea typeface="Microsoft YaHei" charset="0"/>
                <a:cs typeface="Microsoft YaHei" charset="0"/>
              </a:rPr>
              <a:t>点击此处添加标题</a:t>
            </a:r>
            <a:endParaRPr lang="en-US" altLang="zh-CN" sz="1600" b="1">
              <a:solidFill>
                <a:schemeClr val="accent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06" name="文本框 105"/>
          <p:cNvSpPr txBox="1"/>
          <p:nvPr/>
        </p:nvSpPr>
        <p:spPr>
          <a:xfrm>
            <a:off x="3507270" y="4075296"/>
            <a:ext cx="2258121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20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8-14</a:t>
            </a:r>
            <a:r>
              <a:rPr lang="zh-CN" altLang="en-US" sz="120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号字，</a:t>
            </a:r>
            <a:r>
              <a:rPr lang="en-US" altLang="zh-CN" sz="120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1.3</a:t>
            </a:r>
            <a:r>
              <a:rPr lang="zh-CN" altLang="en-US" sz="120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倍字间距。</a:t>
            </a:r>
          </a:p>
        </p:txBody>
      </p:sp>
      <p:sp>
        <p:nvSpPr>
          <p:cNvPr id="107" name="矩形 106"/>
          <p:cNvSpPr/>
          <p:nvPr/>
        </p:nvSpPr>
        <p:spPr>
          <a:xfrm>
            <a:off x="3507270" y="3678177"/>
            <a:ext cx="1826141" cy="4124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1600" b="1">
                <a:solidFill>
                  <a:schemeClr val="accent2"/>
                </a:solidFill>
                <a:latin typeface="Microsoft YaHei" charset="0"/>
                <a:ea typeface="Microsoft YaHei" charset="0"/>
                <a:cs typeface="Microsoft YaHei" charset="0"/>
              </a:rPr>
              <a:t>点击此处添加标题</a:t>
            </a:r>
            <a:endParaRPr lang="en-US" altLang="zh-CN" sz="1600" b="1">
              <a:solidFill>
                <a:schemeClr val="accent2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09" name="文本框 108"/>
          <p:cNvSpPr txBox="1"/>
          <p:nvPr/>
        </p:nvSpPr>
        <p:spPr>
          <a:xfrm>
            <a:off x="6034161" y="4075296"/>
            <a:ext cx="2258121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20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8-14</a:t>
            </a:r>
            <a:r>
              <a:rPr lang="zh-CN" altLang="en-US" sz="120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号字，</a:t>
            </a:r>
            <a:r>
              <a:rPr lang="en-US" altLang="zh-CN" sz="120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1.3</a:t>
            </a:r>
            <a:r>
              <a:rPr lang="zh-CN" altLang="en-US" sz="120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倍字间距。</a:t>
            </a:r>
          </a:p>
        </p:txBody>
      </p:sp>
      <p:sp>
        <p:nvSpPr>
          <p:cNvPr id="110" name="矩形 109"/>
          <p:cNvSpPr/>
          <p:nvPr/>
        </p:nvSpPr>
        <p:spPr>
          <a:xfrm>
            <a:off x="6034161" y="3678177"/>
            <a:ext cx="1826141" cy="4124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1600" b="1">
                <a:solidFill>
                  <a:schemeClr val="accent3"/>
                </a:solidFill>
                <a:latin typeface="Microsoft YaHei" charset="0"/>
                <a:ea typeface="Microsoft YaHei" charset="0"/>
                <a:cs typeface="Microsoft YaHei" charset="0"/>
              </a:rPr>
              <a:t>点击此处添加标题</a:t>
            </a:r>
            <a:endParaRPr lang="en-US" altLang="zh-CN" sz="1600" b="1">
              <a:solidFill>
                <a:schemeClr val="accent3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12" name="文本框 111"/>
          <p:cNvSpPr txBox="1"/>
          <p:nvPr/>
        </p:nvSpPr>
        <p:spPr>
          <a:xfrm>
            <a:off x="8561052" y="4075296"/>
            <a:ext cx="2258121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20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8-14</a:t>
            </a:r>
            <a:r>
              <a:rPr lang="zh-CN" altLang="en-US" sz="120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号字，</a:t>
            </a:r>
            <a:r>
              <a:rPr lang="en-US" altLang="zh-CN" sz="120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1.3</a:t>
            </a:r>
            <a:r>
              <a:rPr lang="zh-CN" altLang="en-US" sz="120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倍字间距。</a:t>
            </a:r>
          </a:p>
        </p:txBody>
      </p:sp>
      <p:sp>
        <p:nvSpPr>
          <p:cNvPr id="113" name="矩形 112"/>
          <p:cNvSpPr/>
          <p:nvPr/>
        </p:nvSpPr>
        <p:spPr>
          <a:xfrm>
            <a:off x="8561052" y="3678177"/>
            <a:ext cx="1826141" cy="4124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1600" b="1">
                <a:solidFill>
                  <a:schemeClr val="accent4">
                    <a:lumMod val="75000"/>
                    <a:lumOff val="2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点击此处添加标题</a:t>
            </a:r>
            <a:endParaRPr lang="en-US" altLang="zh-CN" sz="1600" b="1">
              <a:solidFill>
                <a:schemeClr val="accent4">
                  <a:lumMod val="75000"/>
                  <a:lumOff val="25000"/>
                </a:schemeClr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071F118-490D-4510-92DE-BA683CA7A975}"/>
              </a:ext>
            </a:extLst>
          </p:cNvPr>
          <p:cNvSpPr txBox="1"/>
          <p:nvPr/>
        </p:nvSpPr>
        <p:spPr>
          <a:xfrm>
            <a:off x="980379" y="1487913"/>
            <a:ext cx="2925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2017</a:t>
            </a:r>
            <a:r>
              <a: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年主要完成以下工作 </a:t>
            </a:r>
            <a:r>
              <a:rPr lang="en-US" altLang="zh-CN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78949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/>
              <a:t>PART</a:t>
            </a:r>
            <a:r>
              <a:rPr kumimoji="1" lang="zh-CN" altLang="en-US"/>
              <a:t> </a:t>
            </a:r>
            <a:r>
              <a:rPr kumimoji="1" lang="en-US" altLang="zh-CN"/>
              <a:t>ONE</a:t>
            </a:r>
            <a:r>
              <a:rPr kumimoji="1" lang="zh-CN" altLang="en-US"/>
              <a:t> </a:t>
            </a:r>
            <a:r>
              <a:rPr kumimoji="1" lang="zh-CN" altLang="en-US">
                <a:latin typeface="Microsoft YaHei" charset="0"/>
                <a:ea typeface="Microsoft YaHei" charset="0"/>
                <a:cs typeface="Microsoft YaHei" charset="0"/>
              </a:rPr>
              <a:t>工作回顾</a:t>
            </a:r>
          </a:p>
        </p:txBody>
      </p:sp>
      <p:graphicFrame>
        <p:nvGraphicFramePr>
          <p:cNvPr id="5" name="图表 4"/>
          <p:cNvGraphicFramePr/>
          <p:nvPr>
            <p:extLst>
              <p:ext uri="{D42A27DB-BD31-4B8C-83A1-F6EECF244321}">
                <p14:modId xmlns:p14="http://schemas.microsoft.com/office/powerpoint/2010/main" val="2994880790"/>
              </p:ext>
            </p:extLst>
          </p:nvPr>
        </p:nvGraphicFramePr>
        <p:xfrm>
          <a:off x="879761" y="1564535"/>
          <a:ext cx="6423186" cy="47434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2" name="任意形状 11"/>
          <p:cNvSpPr/>
          <p:nvPr/>
        </p:nvSpPr>
        <p:spPr>
          <a:xfrm flipH="1">
            <a:off x="7810132" y="1428750"/>
            <a:ext cx="3648443" cy="4637127"/>
          </a:xfrm>
          <a:custGeom>
            <a:avLst/>
            <a:gdLst>
              <a:gd name="connsiteX0" fmla="*/ 0 w 3036278"/>
              <a:gd name="connsiteY0" fmla="*/ 0 h 4026876"/>
              <a:gd name="connsiteX1" fmla="*/ 3036278 w 3036278"/>
              <a:gd name="connsiteY1" fmla="*/ 0 h 4026876"/>
              <a:gd name="connsiteX2" fmla="*/ 3036278 w 3036278"/>
              <a:gd name="connsiteY2" fmla="*/ 463061 h 4026876"/>
              <a:gd name="connsiteX3" fmla="*/ 3036278 w 3036278"/>
              <a:gd name="connsiteY3" fmla="*/ 1910861 h 4026876"/>
              <a:gd name="connsiteX4" fmla="*/ 3036278 w 3036278"/>
              <a:gd name="connsiteY4" fmla="*/ 4026876 h 4026876"/>
              <a:gd name="connsiteX5" fmla="*/ 1 w 3036278"/>
              <a:gd name="connsiteY5" fmla="*/ 3490548 h 4026876"/>
              <a:gd name="connsiteX6" fmla="*/ 1 w 3036278"/>
              <a:gd name="connsiteY6" fmla="*/ 1910861 h 4026876"/>
              <a:gd name="connsiteX7" fmla="*/ 0 w 3036278"/>
              <a:gd name="connsiteY7" fmla="*/ 1910861 h 4026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36278" h="4026876">
                <a:moveTo>
                  <a:pt x="0" y="0"/>
                </a:moveTo>
                <a:lnTo>
                  <a:pt x="3036278" y="0"/>
                </a:lnTo>
                <a:lnTo>
                  <a:pt x="3036278" y="463061"/>
                </a:lnTo>
                <a:lnTo>
                  <a:pt x="3036278" y="1910861"/>
                </a:lnTo>
                <a:lnTo>
                  <a:pt x="3036278" y="4026876"/>
                </a:lnTo>
                <a:lnTo>
                  <a:pt x="1" y="3490548"/>
                </a:lnTo>
                <a:lnTo>
                  <a:pt x="1" y="1910861"/>
                </a:lnTo>
                <a:lnTo>
                  <a:pt x="0" y="1910861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8140204" y="3461124"/>
            <a:ext cx="3044407" cy="17727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20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8-14</a:t>
            </a:r>
            <a:r>
              <a:rPr lang="zh-CN" altLang="en-US" sz="120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号字，</a:t>
            </a:r>
            <a:r>
              <a:rPr lang="en-US" altLang="zh-CN" sz="120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1.3</a:t>
            </a:r>
            <a:r>
              <a:rPr lang="zh-CN" altLang="en-US" sz="120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倍字间距。标题数字等都可以通过点击和重新输入进行更改，顶部“开始”面板中可以对字体、字号、颜色、行距等进行修改。</a:t>
            </a:r>
          </a:p>
        </p:txBody>
      </p:sp>
      <p:sp>
        <p:nvSpPr>
          <p:cNvPr id="14" name="矩形 13"/>
          <p:cNvSpPr/>
          <p:nvPr/>
        </p:nvSpPr>
        <p:spPr>
          <a:xfrm>
            <a:off x="8140205" y="3064006"/>
            <a:ext cx="1826141" cy="4124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16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点击此处添加标题</a:t>
            </a:r>
            <a:endParaRPr lang="en-US" altLang="zh-CN" sz="1600" b="1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7752111" y="636175"/>
            <a:ext cx="3706464" cy="8125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sz="3600" b="1">
                <a:solidFill>
                  <a:schemeClr val="accent3">
                    <a:lumMod val="75000"/>
                  </a:schemeClr>
                </a:solidFill>
                <a:latin typeface="+mj-lt"/>
                <a:ea typeface="Microsoft YaHei" charset="0"/>
                <a:cs typeface="Microsoft YaHei" charset="0"/>
              </a:rPr>
              <a:t>YOUR</a:t>
            </a:r>
            <a:r>
              <a:rPr lang="zh-CN" altLang="en-US" sz="3600" b="1">
                <a:solidFill>
                  <a:schemeClr val="accent3">
                    <a:lumMod val="75000"/>
                  </a:schemeClr>
                </a:solidFill>
                <a:latin typeface="+mj-lt"/>
                <a:ea typeface="Microsoft YaHei" charset="0"/>
                <a:cs typeface="Microsoft YaHei" charset="0"/>
              </a:rPr>
              <a:t> </a:t>
            </a:r>
            <a:r>
              <a:rPr lang="en-US" altLang="zh-CN" sz="3600" b="1">
                <a:solidFill>
                  <a:schemeClr val="accent3">
                    <a:lumMod val="75000"/>
                  </a:schemeClr>
                </a:solidFill>
                <a:latin typeface="+mj-lt"/>
                <a:ea typeface="Microsoft YaHei" charset="0"/>
                <a:cs typeface="Microsoft YaHei" charset="0"/>
              </a:rPr>
              <a:t>TITLE</a:t>
            </a:r>
            <a:r>
              <a:rPr lang="zh-CN" altLang="en-US" sz="3600" b="1">
                <a:solidFill>
                  <a:schemeClr val="accent3">
                    <a:lumMod val="75000"/>
                  </a:schemeClr>
                </a:solidFill>
                <a:latin typeface="+mj-lt"/>
                <a:ea typeface="Microsoft YaHei" charset="0"/>
                <a:cs typeface="Microsoft YaHei" charset="0"/>
              </a:rPr>
              <a:t> </a:t>
            </a:r>
            <a:r>
              <a:rPr lang="en-US" altLang="zh-CN" sz="3600" b="1">
                <a:solidFill>
                  <a:schemeClr val="accent3">
                    <a:lumMod val="75000"/>
                  </a:schemeClr>
                </a:solidFill>
                <a:latin typeface="+mj-lt"/>
                <a:ea typeface="Microsoft YaHei" charset="0"/>
                <a:cs typeface="Microsoft YaHei" charset="0"/>
              </a:rPr>
              <a:t>HERE</a:t>
            </a:r>
          </a:p>
        </p:txBody>
      </p:sp>
      <p:sp>
        <p:nvSpPr>
          <p:cNvPr id="19" name="矩形 18"/>
          <p:cNvSpPr/>
          <p:nvPr/>
        </p:nvSpPr>
        <p:spPr>
          <a:xfrm>
            <a:off x="8140205" y="1425672"/>
            <a:ext cx="1885452" cy="16312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altLang="zh-CN" sz="10000" b="1">
                <a:solidFill>
                  <a:schemeClr val="bg1"/>
                </a:solidFill>
                <a:latin typeface="+mj-lt"/>
                <a:ea typeface="Microsoft YaHei" charset="0"/>
                <a:cs typeface="Microsoft YaHei" charset="0"/>
              </a:rPr>
              <a:t>59</a:t>
            </a:r>
            <a:r>
              <a:rPr lang="en-US" altLang="zh-CN" sz="2400" b="1">
                <a:solidFill>
                  <a:schemeClr val="bg1"/>
                </a:solidFill>
                <a:latin typeface="+mj-lt"/>
                <a:ea typeface="Microsoft YaHei" charset="0"/>
                <a:cs typeface="Microsoft YaHei" charset="0"/>
              </a:rPr>
              <a:t>%</a:t>
            </a:r>
          </a:p>
        </p:txBody>
      </p:sp>
    </p:spTree>
    <p:extLst>
      <p:ext uri="{BB962C8B-B14F-4D97-AF65-F5344CB8AC3E}">
        <p14:creationId xmlns:p14="http://schemas.microsoft.com/office/powerpoint/2010/main" val="35005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/>
              <a:t>PART</a:t>
            </a:r>
            <a:r>
              <a:rPr kumimoji="1" lang="zh-CN" altLang="en-US"/>
              <a:t> </a:t>
            </a:r>
            <a:r>
              <a:rPr kumimoji="1" lang="en-US" altLang="zh-CN"/>
              <a:t>ONE</a:t>
            </a:r>
            <a:r>
              <a:rPr kumimoji="1" lang="zh-CN" altLang="en-US"/>
              <a:t> </a:t>
            </a:r>
            <a:r>
              <a:rPr kumimoji="1" lang="zh-CN" altLang="en-US">
                <a:latin typeface="Microsoft YaHei" charset="0"/>
                <a:ea typeface="Microsoft YaHei" charset="0"/>
                <a:cs typeface="Microsoft YaHei" charset="0"/>
              </a:rPr>
              <a:t>工作回顾</a:t>
            </a:r>
          </a:p>
        </p:txBody>
      </p:sp>
      <p:sp>
        <p:nvSpPr>
          <p:cNvPr id="12" name="任意形状 11"/>
          <p:cNvSpPr/>
          <p:nvPr/>
        </p:nvSpPr>
        <p:spPr>
          <a:xfrm flipH="1">
            <a:off x="8926051" y="1303927"/>
            <a:ext cx="3133444" cy="5329933"/>
          </a:xfrm>
          <a:custGeom>
            <a:avLst/>
            <a:gdLst>
              <a:gd name="connsiteX0" fmla="*/ 0 w 3036278"/>
              <a:gd name="connsiteY0" fmla="*/ 0 h 4026876"/>
              <a:gd name="connsiteX1" fmla="*/ 3036278 w 3036278"/>
              <a:gd name="connsiteY1" fmla="*/ 0 h 4026876"/>
              <a:gd name="connsiteX2" fmla="*/ 3036278 w 3036278"/>
              <a:gd name="connsiteY2" fmla="*/ 463061 h 4026876"/>
              <a:gd name="connsiteX3" fmla="*/ 3036278 w 3036278"/>
              <a:gd name="connsiteY3" fmla="*/ 1910861 h 4026876"/>
              <a:gd name="connsiteX4" fmla="*/ 3036278 w 3036278"/>
              <a:gd name="connsiteY4" fmla="*/ 4026876 h 4026876"/>
              <a:gd name="connsiteX5" fmla="*/ 1 w 3036278"/>
              <a:gd name="connsiteY5" fmla="*/ 3490548 h 4026876"/>
              <a:gd name="connsiteX6" fmla="*/ 1 w 3036278"/>
              <a:gd name="connsiteY6" fmla="*/ 1910861 h 4026876"/>
              <a:gd name="connsiteX7" fmla="*/ 0 w 3036278"/>
              <a:gd name="connsiteY7" fmla="*/ 1910861 h 4026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36278" h="4026876">
                <a:moveTo>
                  <a:pt x="0" y="0"/>
                </a:moveTo>
                <a:lnTo>
                  <a:pt x="3036278" y="0"/>
                </a:lnTo>
                <a:lnTo>
                  <a:pt x="3036278" y="463061"/>
                </a:lnTo>
                <a:lnTo>
                  <a:pt x="3036278" y="1910861"/>
                </a:lnTo>
                <a:lnTo>
                  <a:pt x="3036278" y="4026876"/>
                </a:lnTo>
                <a:lnTo>
                  <a:pt x="1" y="3490548"/>
                </a:lnTo>
                <a:lnTo>
                  <a:pt x="1" y="1910861"/>
                </a:lnTo>
                <a:lnTo>
                  <a:pt x="0" y="1910861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9058555" y="2770084"/>
            <a:ext cx="304440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20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      商户自助平台主要包含授权量查询，在线文档查看，运营商转网，运营商通道切换，提示语优化以及后台账号管理等功能。上线以来共接收爬虫推送信息</a:t>
            </a:r>
            <a:r>
              <a:rPr lang="en-US" altLang="zh-CN" sz="120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283,664,516 </a:t>
            </a:r>
            <a:r>
              <a:rPr lang="zh-CN" altLang="en-US" sz="120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条，这些数据除用于自助平台查询使用外，还用于微信公众号，以及运营商提示语优化的开发，缩短了后面项目的工期。</a:t>
            </a:r>
            <a:endParaRPr lang="en-US" altLang="zh-CN" sz="120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20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     12</a:t>
            </a:r>
            <a:r>
              <a:rPr lang="zh-CN" altLang="en-US" sz="120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月份，商户自助平台共收到授权结果查询和在线文档访问共计</a:t>
            </a:r>
            <a:r>
              <a:rPr lang="en-US" altLang="zh-CN" sz="120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1294</a:t>
            </a:r>
            <a:r>
              <a:rPr lang="zh-CN" altLang="en-US" sz="120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次。</a:t>
            </a:r>
          </a:p>
        </p:txBody>
      </p:sp>
      <p:sp>
        <p:nvSpPr>
          <p:cNvPr id="17" name="矩形 16"/>
          <p:cNvSpPr/>
          <p:nvPr/>
        </p:nvSpPr>
        <p:spPr>
          <a:xfrm>
            <a:off x="9417140" y="688284"/>
            <a:ext cx="1723549" cy="4524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商户自助平台</a:t>
            </a:r>
            <a:endParaRPr lang="en-US" altLang="zh-CN" sz="2000" b="1">
              <a:solidFill>
                <a:schemeClr val="accent3">
                  <a:lumMod val="75000"/>
                </a:schemeClr>
              </a:solidFill>
              <a:latin typeface="+mj-lt"/>
              <a:ea typeface="Microsoft YaHei" charset="0"/>
              <a:cs typeface="Microsoft YaHei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8926051" y="1533028"/>
            <a:ext cx="313344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4800" b="1">
                <a:solidFill>
                  <a:schemeClr val="bg1"/>
                </a:solidFill>
                <a:latin typeface="+mj-lt"/>
                <a:ea typeface="Microsoft YaHei" charset="0"/>
                <a:cs typeface="Microsoft YaHei" charset="0"/>
              </a:rPr>
              <a:t>1294</a:t>
            </a:r>
            <a:r>
              <a:rPr lang="zh-CN" altLang="en-US" b="1">
                <a:solidFill>
                  <a:schemeClr val="bg1"/>
                </a:solidFill>
                <a:latin typeface="+mj-lt"/>
                <a:ea typeface="Microsoft YaHei" charset="0"/>
                <a:cs typeface="Microsoft YaHei" charset="0"/>
              </a:rPr>
              <a:t>次</a:t>
            </a:r>
            <a:endParaRPr lang="en-US" altLang="zh-CN" b="1">
              <a:solidFill>
                <a:schemeClr val="bg1"/>
              </a:solidFill>
              <a:latin typeface="+mj-lt"/>
              <a:ea typeface="Microsoft YaHei" charset="0"/>
              <a:cs typeface="Microsoft YaHei" charset="0"/>
            </a:endParaRPr>
          </a:p>
          <a:p>
            <a:pPr lvl="0"/>
            <a:r>
              <a:rPr lang="en-US" altLang="zh-CN" sz="2800" b="1">
                <a:solidFill>
                  <a:schemeClr val="bg1"/>
                </a:solidFill>
                <a:ea typeface="Microsoft YaHei" charset="0"/>
                <a:cs typeface="Microsoft YaHei" charset="0"/>
              </a:rPr>
              <a:t> </a:t>
            </a:r>
            <a:r>
              <a:rPr lang="en-US" altLang="zh-CN" sz="3600" b="1">
                <a:solidFill>
                  <a:schemeClr val="bg1"/>
                </a:solidFill>
                <a:ea typeface="Microsoft YaHei" charset="0"/>
                <a:cs typeface="Microsoft YaHei" charset="0"/>
              </a:rPr>
              <a:t>283664516</a:t>
            </a:r>
            <a:r>
              <a:rPr lang="zh-CN" altLang="en-US" b="1">
                <a:solidFill>
                  <a:schemeClr val="bg1"/>
                </a:solidFill>
                <a:ea typeface="Microsoft YaHei" charset="0"/>
                <a:cs typeface="Microsoft YaHei" charset="0"/>
              </a:rPr>
              <a:t>条</a:t>
            </a:r>
            <a:endParaRPr lang="en-US" altLang="zh-CN" sz="2400" b="1">
              <a:solidFill>
                <a:schemeClr val="bg1"/>
              </a:solidFill>
              <a:latin typeface="+mj-lt"/>
              <a:ea typeface="Microsoft YaHei" charset="0"/>
              <a:cs typeface="Microsoft YaHei" charset="0"/>
            </a:endParaRPr>
          </a:p>
        </p:txBody>
      </p:sp>
      <p:graphicFrame>
        <p:nvGraphicFramePr>
          <p:cNvPr id="9" name="图表 8">
            <a:extLst>
              <a:ext uri="{FF2B5EF4-FFF2-40B4-BE49-F238E27FC236}">
                <a16:creationId xmlns:a16="http://schemas.microsoft.com/office/drawing/2014/main" id="{387F8AF4-2296-499C-9996-FC3439BD2C8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97854469"/>
              </p:ext>
            </p:extLst>
          </p:nvPr>
        </p:nvGraphicFramePr>
        <p:xfrm>
          <a:off x="378392" y="1178933"/>
          <a:ext cx="8437821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501929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/>
              <a:t>PART</a:t>
            </a:r>
            <a:r>
              <a:rPr kumimoji="1" lang="zh-CN" altLang="en-US"/>
              <a:t> </a:t>
            </a:r>
            <a:r>
              <a:rPr kumimoji="1" lang="en-US" altLang="zh-CN"/>
              <a:t>ONE</a:t>
            </a:r>
            <a:r>
              <a:rPr kumimoji="1" lang="zh-CN" altLang="en-US"/>
              <a:t> </a:t>
            </a:r>
            <a:r>
              <a:rPr kumimoji="1" lang="zh-CN" altLang="en-US">
                <a:latin typeface="Microsoft YaHei" charset="0"/>
                <a:ea typeface="Microsoft YaHei" charset="0"/>
                <a:cs typeface="Microsoft YaHei" charset="0"/>
              </a:rPr>
              <a:t>工作回顾</a:t>
            </a:r>
          </a:p>
        </p:txBody>
      </p:sp>
      <p:sp>
        <p:nvSpPr>
          <p:cNvPr id="160" name="矩形 159"/>
          <p:cNvSpPr/>
          <p:nvPr/>
        </p:nvSpPr>
        <p:spPr>
          <a:xfrm>
            <a:off x="8155563" y="1272363"/>
            <a:ext cx="3570208" cy="572464"/>
          </a:xfrm>
          <a:prstGeom prst="rect">
            <a:avLst/>
          </a:prstGeom>
          <a:solidFill>
            <a:schemeClr val="accent2"/>
          </a:solidFill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400" b="1">
                <a:solidFill>
                  <a:schemeClr val="bg1"/>
                </a:solidFill>
                <a:latin typeface="+mj-lt"/>
                <a:ea typeface="Microsoft YaHei" charset="0"/>
                <a:cs typeface="Microsoft YaHei" charset="0"/>
              </a:rPr>
              <a:t>闪银开放平台微信公众号</a:t>
            </a:r>
            <a:endParaRPr lang="en-US" altLang="zh-CN" sz="2400" b="1">
              <a:solidFill>
                <a:schemeClr val="bg1"/>
              </a:solidFill>
              <a:latin typeface="+mj-lt"/>
              <a:ea typeface="Microsoft YaHei" charset="0"/>
              <a:cs typeface="Microsoft YaHei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EA23F86-E977-427E-B4C8-05619A8F5F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0155" y="2398170"/>
            <a:ext cx="3161213" cy="309882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10" name="任意形状 11">
            <a:extLst>
              <a:ext uri="{FF2B5EF4-FFF2-40B4-BE49-F238E27FC236}">
                <a16:creationId xmlns:a16="http://schemas.microsoft.com/office/drawing/2014/main" id="{9E9C5D92-BAE0-449D-9B65-07E55A350955}"/>
              </a:ext>
            </a:extLst>
          </p:cNvPr>
          <p:cNvSpPr/>
          <p:nvPr/>
        </p:nvSpPr>
        <p:spPr>
          <a:xfrm flipH="1">
            <a:off x="8155563" y="2077130"/>
            <a:ext cx="3648443" cy="4656179"/>
          </a:xfrm>
          <a:custGeom>
            <a:avLst/>
            <a:gdLst>
              <a:gd name="connsiteX0" fmla="*/ 0 w 3036278"/>
              <a:gd name="connsiteY0" fmla="*/ 0 h 4026876"/>
              <a:gd name="connsiteX1" fmla="*/ 3036278 w 3036278"/>
              <a:gd name="connsiteY1" fmla="*/ 0 h 4026876"/>
              <a:gd name="connsiteX2" fmla="*/ 3036278 w 3036278"/>
              <a:gd name="connsiteY2" fmla="*/ 463061 h 4026876"/>
              <a:gd name="connsiteX3" fmla="*/ 3036278 w 3036278"/>
              <a:gd name="connsiteY3" fmla="*/ 1910861 h 4026876"/>
              <a:gd name="connsiteX4" fmla="*/ 3036278 w 3036278"/>
              <a:gd name="connsiteY4" fmla="*/ 4026876 h 4026876"/>
              <a:gd name="connsiteX5" fmla="*/ 1 w 3036278"/>
              <a:gd name="connsiteY5" fmla="*/ 3490548 h 4026876"/>
              <a:gd name="connsiteX6" fmla="*/ 1 w 3036278"/>
              <a:gd name="connsiteY6" fmla="*/ 1910861 h 4026876"/>
              <a:gd name="connsiteX7" fmla="*/ 0 w 3036278"/>
              <a:gd name="connsiteY7" fmla="*/ 1910861 h 4026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36278" h="4026876">
                <a:moveTo>
                  <a:pt x="0" y="0"/>
                </a:moveTo>
                <a:lnTo>
                  <a:pt x="3036278" y="0"/>
                </a:lnTo>
                <a:lnTo>
                  <a:pt x="3036278" y="463061"/>
                </a:lnTo>
                <a:lnTo>
                  <a:pt x="3036278" y="1910861"/>
                </a:lnTo>
                <a:lnTo>
                  <a:pt x="3036278" y="4026876"/>
                </a:lnTo>
                <a:lnTo>
                  <a:pt x="1" y="3490548"/>
                </a:lnTo>
                <a:lnTo>
                  <a:pt x="1" y="1910861"/>
                </a:lnTo>
                <a:lnTo>
                  <a:pt x="0" y="1910861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200000"/>
              </a:lnSpc>
            </a:pPr>
            <a:r>
              <a:rPr lang="zh-CN" altLang="en-US" sz="130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      </a:t>
            </a:r>
            <a:endParaRPr kumimoji="1" lang="zh-CN" altLang="en-US" sz="130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BE33CAF-2F42-4F2D-9A3C-691C382197D7}"/>
              </a:ext>
            </a:extLst>
          </p:cNvPr>
          <p:cNvSpPr txBox="1"/>
          <p:nvPr/>
        </p:nvSpPr>
        <p:spPr>
          <a:xfrm>
            <a:off x="8297037" y="2776450"/>
            <a:ext cx="3087756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30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      闪银开放平台微信公众号是简易版的自助平台，方便用户在移动端进行授权查询等操作。主要有团队介绍，商务洽谈，产品体验，自助服务，常见问题查询等功能，用户在自助服务中可以对授权信息按照不同的时间维度进行查看（需要先进行绑定操作），上线以来共得到</a:t>
            </a:r>
            <a:r>
              <a:rPr lang="en-US" altLang="zh-CN" sz="130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53</a:t>
            </a:r>
            <a:r>
              <a:rPr lang="zh-CN" altLang="en-US" sz="130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次关注。</a:t>
            </a:r>
            <a:endParaRPr lang="zh-CN" altLang="en-US" sz="130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2400C18-7328-4D76-9D93-17A2F122F7A9}"/>
              </a:ext>
            </a:extLst>
          </p:cNvPr>
          <p:cNvSpPr txBox="1"/>
          <p:nvPr/>
        </p:nvSpPr>
        <p:spPr>
          <a:xfrm>
            <a:off x="8297037" y="2108821"/>
            <a:ext cx="27598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53</a:t>
            </a:r>
            <a:r>
              <a:rPr lang="zh-CN" altLang="en-US"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次</a:t>
            </a:r>
          </a:p>
        </p:txBody>
      </p:sp>
    </p:spTree>
    <p:extLst>
      <p:ext uri="{BB962C8B-B14F-4D97-AF65-F5344CB8AC3E}">
        <p14:creationId xmlns:p14="http://schemas.microsoft.com/office/powerpoint/2010/main" val="1818084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/>
              <a:t>PART</a:t>
            </a:r>
            <a:r>
              <a:rPr kumimoji="1" lang="zh-CN" altLang="en-US"/>
              <a:t> </a:t>
            </a:r>
            <a:r>
              <a:rPr kumimoji="1" lang="en-US" altLang="zh-CN"/>
              <a:t>ONE</a:t>
            </a:r>
            <a:r>
              <a:rPr kumimoji="1" lang="zh-CN" altLang="en-US"/>
              <a:t> </a:t>
            </a:r>
            <a:r>
              <a:rPr kumimoji="1" lang="zh-CN" altLang="en-US">
                <a:latin typeface="Microsoft YaHei" charset="0"/>
                <a:ea typeface="Microsoft YaHei" charset="0"/>
                <a:cs typeface="Microsoft YaHei" charset="0"/>
              </a:rPr>
              <a:t>工作回顾</a:t>
            </a:r>
          </a:p>
        </p:txBody>
      </p:sp>
      <p:grpSp>
        <p:nvGrpSpPr>
          <p:cNvPr id="14" name="组 13"/>
          <p:cNvGrpSpPr/>
          <p:nvPr/>
        </p:nvGrpSpPr>
        <p:grpSpPr>
          <a:xfrm>
            <a:off x="7992525" y="2221733"/>
            <a:ext cx="3498496" cy="1140077"/>
            <a:chOff x="8199418" y="2422525"/>
            <a:chExt cx="3365500" cy="1096737"/>
          </a:xfrm>
        </p:grpSpPr>
        <p:grpSp>
          <p:nvGrpSpPr>
            <p:cNvPr id="11" name="组 10"/>
            <p:cNvGrpSpPr/>
            <p:nvPr/>
          </p:nvGrpSpPr>
          <p:grpSpPr>
            <a:xfrm>
              <a:off x="8199418" y="2422525"/>
              <a:ext cx="3365500" cy="1096737"/>
              <a:chOff x="769918" y="2422525"/>
              <a:chExt cx="3365500" cy="1096737"/>
            </a:xfrm>
          </p:grpSpPr>
          <p:grpSp>
            <p:nvGrpSpPr>
              <p:cNvPr id="9" name="组 8"/>
              <p:cNvGrpSpPr/>
              <p:nvPr/>
            </p:nvGrpSpPr>
            <p:grpSpPr>
              <a:xfrm>
                <a:off x="769918" y="2422525"/>
                <a:ext cx="3365500" cy="1096737"/>
                <a:chOff x="-512538" y="2714625"/>
                <a:chExt cx="4515861" cy="1471612"/>
              </a:xfrm>
            </p:grpSpPr>
            <p:grpSp>
              <p:nvGrpSpPr>
                <p:cNvPr id="15" name="组 14"/>
                <p:cNvGrpSpPr/>
                <p:nvPr/>
              </p:nvGrpSpPr>
              <p:grpSpPr>
                <a:xfrm>
                  <a:off x="1128412" y="2714625"/>
                  <a:ext cx="2874911" cy="1471612"/>
                  <a:chOff x="1000930" y="2714625"/>
                  <a:chExt cx="2874911" cy="1471612"/>
                </a:xfrm>
                <a:solidFill>
                  <a:schemeClr val="accent4"/>
                </a:solidFill>
              </p:grpSpPr>
              <p:sp>
                <p:nvSpPr>
                  <p:cNvPr id="16" name="矩形 15"/>
                  <p:cNvSpPr/>
                  <p:nvPr/>
                </p:nvSpPr>
                <p:spPr>
                  <a:xfrm>
                    <a:off x="1000930" y="2714625"/>
                    <a:ext cx="2354618" cy="1471612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  <p:sp>
                <p:nvSpPr>
                  <p:cNvPr id="17" name="矩形 16"/>
                  <p:cNvSpPr/>
                  <p:nvPr/>
                </p:nvSpPr>
                <p:spPr>
                  <a:xfrm rot="18900000">
                    <a:off x="2835254" y="2930137"/>
                    <a:ext cx="1040587" cy="1040587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</p:grpSp>
            <p:grpSp>
              <p:nvGrpSpPr>
                <p:cNvPr id="7" name="组 6"/>
                <p:cNvGrpSpPr/>
                <p:nvPr/>
              </p:nvGrpSpPr>
              <p:grpSpPr>
                <a:xfrm>
                  <a:off x="-512538" y="2714625"/>
                  <a:ext cx="4388379" cy="1471612"/>
                  <a:chOff x="-512538" y="2714625"/>
                  <a:chExt cx="4388379" cy="1471612"/>
                </a:xfrm>
              </p:grpSpPr>
              <p:sp>
                <p:nvSpPr>
                  <p:cNvPr id="4" name="矩形 3"/>
                  <p:cNvSpPr/>
                  <p:nvPr/>
                </p:nvSpPr>
                <p:spPr>
                  <a:xfrm>
                    <a:off x="-512538" y="2714625"/>
                    <a:ext cx="3868087" cy="1471612"/>
                  </a:xfrm>
                  <a:prstGeom prst="rect">
                    <a:avLst/>
                  </a:prstGeom>
                  <a:solidFill>
                    <a:schemeClr val="accent4">
                      <a:lumMod val="75000"/>
                      <a:lumOff val="2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  <p:sp>
                <p:nvSpPr>
                  <p:cNvPr id="5" name="矩形 4"/>
                  <p:cNvSpPr/>
                  <p:nvPr/>
                </p:nvSpPr>
                <p:spPr>
                  <a:xfrm rot="18900000">
                    <a:off x="2835254" y="2930137"/>
                    <a:ext cx="1040587" cy="1040587"/>
                  </a:xfrm>
                  <a:prstGeom prst="rect">
                    <a:avLst/>
                  </a:prstGeom>
                  <a:solidFill>
                    <a:schemeClr val="accent4">
                      <a:lumMod val="75000"/>
                      <a:lumOff val="2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</p:grpSp>
            <p:sp>
              <p:nvSpPr>
                <p:cNvPr id="12" name="矩形 11"/>
                <p:cNvSpPr/>
                <p:nvPr/>
              </p:nvSpPr>
              <p:spPr>
                <a:xfrm rot="18900000">
                  <a:off x="2897795" y="2992678"/>
                  <a:ext cx="915504" cy="915504"/>
                </a:xfrm>
                <a:prstGeom prst="rect">
                  <a:avLst/>
                </a:prstGeom>
                <a:noFill/>
                <a:ln w="50800" cmpd="thinThick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</p:grpSp>
          <p:sp>
            <p:nvSpPr>
              <p:cNvPr id="10" name="矩形 9"/>
              <p:cNvSpPr/>
              <p:nvPr/>
            </p:nvSpPr>
            <p:spPr>
              <a:xfrm>
                <a:off x="3387197" y="2740059"/>
                <a:ext cx="53091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kumimoji="1" lang="en-US" altLang="zh-CN" sz="2400" b="1">
                    <a:solidFill>
                      <a:srgbClr val="FFFFFF"/>
                    </a:solidFill>
                  </a:rPr>
                  <a:t>04</a:t>
                </a:r>
                <a:endParaRPr lang="zh-CN" altLang="en-US"/>
              </a:p>
            </p:txBody>
          </p:sp>
        </p:grpSp>
        <p:sp>
          <p:nvSpPr>
            <p:cNvPr id="92" name="矩形 91"/>
            <p:cNvSpPr/>
            <p:nvPr/>
          </p:nvSpPr>
          <p:spPr>
            <a:xfrm>
              <a:off x="9486463" y="2768347"/>
              <a:ext cx="868490" cy="50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zh-CN" altLang="en-US" sz="1400" b="1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缺乏积极</a:t>
              </a:r>
              <a:endParaRPr lang="en-US" altLang="zh-CN" sz="14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eaLnBrk="0" hangingPunct="0"/>
              <a:r>
                <a:rPr lang="zh-CN" altLang="en-US" sz="1400" b="1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主动性</a:t>
              </a:r>
              <a:endParaRPr lang="en-US" altLang="zh-CN" sz="14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8" name="组 17"/>
          <p:cNvGrpSpPr/>
          <p:nvPr/>
        </p:nvGrpSpPr>
        <p:grpSpPr>
          <a:xfrm>
            <a:off x="5465633" y="2221733"/>
            <a:ext cx="3498496" cy="1140077"/>
            <a:chOff x="5768587" y="2422525"/>
            <a:chExt cx="3365500" cy="1096737"/>
          </a:xfrm>
        </p:grpSpPr>
        <p:grpSp>
          <p:nvGrpSpPr>
            <p:cNvPr id="62" name="组 61"/>
            <p:cNvGrpSpPr/>
            <p:nvPr/>
          </p:nvGrpSpPr>
          <p:grpSpPr>
            <a:xfrm>
              <a:off x="5768587" y="2422525"/>
              <a:ext cx="3365500" cy="1096737"/>
              <a:chOff x="769918" y="2422525"/>
              <a:chExt cx="3365500" cy="1096737"/>
            </a:xfrm>
          </p:grpSpPr>
          <p:grpSp>
            <p:nvGrpSpPr>
              <p:cNvPr id="63" name="组 62"/>
              <p:cNvGrpSpPr/>
              <p:nvPr/>
            </p:nvGrpSpPr>
            <p:grpSpPr>
              <a:xfrm>
                <a:off x="769918" y="2422525"/>
                <a:ext cx="3365500" cy="1096737"/>
                <a:chOff x="-512538" y="2714625"/>
                <a:chExt cx="4515861" cy="1471612"/>
              </a:xfrm>
            </p:grpSpPr>
            <p:grpSp>
              <p:nvGrpSpPr>
                <p:cNvPr id="65" name="组 64"/>
                <p:cNvGrpSpPr/>
                <p:nvPr/>
              </p:nvGrpSpPr>
              <p:grpSpPr>
                <a:xfrm>
                  <a:off x="1128412" y="2714625"/>
                  <a:ext cx="2874911" cy="1471612"/>
                  <a:chOff x="1000930" y="2714625"/>
                  <a:chExt cx="2874911" cy="1471612"/>
                </a:xfrm>
                <a:solidFill>
                  <a:schemeClr val="accent4"/>
                </a:solidFill>
              </p:grpSpPr>
              <p:sp>
                <p:nvSpPr>
                  <p:cNvPr id="70" name="矩形 69"/>
                  <p:cNvSpPr/>
                  <p:nvPr/>
                </p:nvSpPr>
                <p:spPr>
                  <a:xfrm>
                    <a:off x="1000930" y="2714625"/>
                    <a:ext cx="2354618" cy="1471612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  <p:sp>
                <p:nvSpPr>
                  <p:cNvPr id="71" name="矩形 70"/>
                  <p:cNvSpPr/>
                  <p:nvPr/>
                </p:nvSpPr>
                <p:spPr>
                  <a:xfrm rot="18900000">
                    <a:off x="2835254" y="2930137"/>
                    <a:ext cx="1040587" cy="1040587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</p:grpSp>
            <p:grpSp>
              <p:nvGrpSpPr>
                <p:cNvPr id="66" name="组 65"/>
                <p:cNvGrpSpPr/>
                <p:nvPr/>
              </p:nvGrpSpPr>
              <p:grpSpPr>
                <a:xfrm>
                  <a:off x="-512538" y="2714625"/>
                  <a:ext cx="4388379" cy="1471612"/>
                  <a:chOff x="-512538" y="2714625"/>
                  <a:chExt cx="4388379" cy="1471612"/>
                </a:xfrm>
              </p:grpSpPr>
              <p:sp>
                <p:nvSpPr>
                  <p:cNvPr id="68" name="矩形 67"/>
                  <p:cNvSpPr/>
                  <p:nvPr/>
                </p:nvSpPr>
                <p:spPr>
                  <a:xfrm>
                    <a:off x="-512538" y="2714625"/>
                    <a:ext cx="3868087" cy="1471612"/>
                  </a:xfrm>
                  <a:prstGeom prst="rect">
                    <a:avLst/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  <p:sp>
                <p:nvSpPr>
                  <p:cNvPr id="69" name="矩形 68"/>
                  <p:cNvSpPr/>
                  <p:nvPr/>
                </p:nvSpPr>
                <p:spPr>
                  <a:xfrm rot="18900000">
                    <a:off x="2835254" y="2930137"/>
                    <a:ext cx="1040587" cy="1040587"/>
                  </a:xfrm>
                  <a:prstGeom prst="rect">
                    <a:avLst/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</p:grpSp>
            <p:sp>
              <p:nvSpPr>
                <p:cNvPr id="67" name="矩形 66"/>
                <p:cNvSpPr/>
                <p:nvPr/>
              </p:nvSpPr>
              <p:spPr>
                <a:xfrm rot="18900000">
                  <a:off x="2897795" y="2992678"/>
                  <a:ext cx="915504" cy="915504"/>
                </a:xfrm>
                <a:prstGeom prst="rect">
                  <a:avLst/>
                </a:prstGeom>
                <a:noFill/>
                <a:ln w="50800" cmpd="thinThick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</p:grpSp>
          <p:sp>
            <p:nvSpPr>
              <p:cNvPr id="64" name="矩形 63"/>
              <p:cNvSpPr/>
              <p:nvPr/>
            </p:nvSpPr>
            <p:spPr>
              <a:xfrm>
                <a:off x="3387197" y="2740059"/>
                <a:ext cx="53091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kumimoji="1" lang="en-US" altLang="zh-CN" sz="2400" b="1">
                    <a:solidFill>
                      <a:srgbClr val="FFFFFF"/>
                    </a:solidFill>
                  </a:rPr>
                  <a:t>03</a:t>
                </a:r>
                <a:endParaRPr lang="zh-CN" altLang="en-US"/>
              </a:p>
            </p:txBody>
          </p:sp>
        </p:grpSp>
        <p:sp>
          <p:nvSpPr>
            <p:cNvPr id="93" name="矩形 92"/>
            <p:cNvSpPr/>
            <p:nvPr/>
          </p:nvSpPr>
          <p:spPr>
            <a:xfrm>
              <a:off x="7048779" y="2768347"/>
              <a:ext cx="868490" cy="50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zh-CN" altLang="en-US" sz="1400" b="1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业务知识</a:t>
              </a:r>
              <a:endParaRPr lang="en-US" altLang="zh-CN" sz="14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eaLnBrk="0" hangingPunct="0"/>
              <a:r>
                <a:rPr lang="zh-CN" altLang="en-US" sz="1400" b="1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需要提高</a:t>
              </a:r>
              <a:endParaRPr lang="en-US" altLang="zh-CN" sz="14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7" name="组 26"/>
          <p:cNvGrpSpPr/>
          <p:nvPr/>
        </p:nvGrpSpPr>
        <p:grpSpPr>
          <a:xfrm>
            <a:off x="3037505" y="2221730"/>
            <a:ext cx="3399735" cy="1140077"/>
            <a:chOff x="3432764" y="2422522"/>
            <a:chExt cx="3270493" cy="1096737"/>
          </a:xfrm>
        </p:grpSpPr>
        <p:grpSp>
          <p:nvGrpSpPr>
            <p:cNvPr id="72" name="组 71"/>
            <p:cNvGrpSpPr/>
            <p:nvPr/>
          </p:nvGrpSpPr>
          <p:grpSpPr>
            <a:xfrm>
              <a:off x="3432764" y="2422522"/>
              <a:ext cx="3270493" cy="1096737"/>
              <a:chOff x="864925" y="2422525"/>
              <a:chExt cx="3270493" cy="1096737"/>
            </a:xfrm>
          </p:grpSpPr>
          <p:grpSp>
            <p:nvGrpSpPr>
              <p:cNvPr id="73" name="组 72"/>
              <p:cNvGrpSpPr/>
              <p:nvPr/>
            </p:nvGrpSpPr>
            <p:grpSpPr>
              <a:xfrm>
                <a:off x="864925" y="2422525"/>
                <a:ext cx="3270493" cy="1096737"/>
                <a:chOff x="-385057" y="2714625"/>
                <a:chExt cx="4388380" cy="1471612"/>
              </a:xfrm>
            </p:grpSpPr>
            <p:grpSp>
              <p:nvGrpSpPr>
                <p:cNvPr id="75" name="组 74"/>
                <p:cNvGrpSpPr/>
                <p:nvPr/>
              </p:nvGrpSpPr>
              <p:grpSpPr>
                <a:xfrm>
                  <a:off x="1128412" y="2714625"/>
                  <a:ext cx="2874911" cy="1471612"/>
                  <a:chOff x="1000930" y="2714625"/>
                  <a:chExt cx="2874911" cy="1471612"/>
                </a:xfrm>
                <a:solidFill>
                  <a:schemeClr val="accent4"/>
                </a:solidFill>
              </p:grpSpPr>
              <p:sp>
                <p:nvSpPr>
                  <p:cNvPr id="80" name="矩形 79"/>
                  <p:cNvSpPr/>
                  <p:nvPr/>
                </p:nvSpPr>
                <p:spPr>
                  <a:xfrm>
                    <a:off x="1000930" y="2714625"/>
                    <a:ext cx="2354618" cy="1471612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  <p:sp>
                <p:nvSpPr>
                  <p:cNvPr id="81" name="矩形 80"/>
                  <p:cNvSpPr/>
                  <p:nvPr/>
                </p:nvSpPr>
                <p:spPr>
                  <a:xfrm rot="18900000">
                    <a:off x="2835254" y="2930137"/>
                    <a:ext cx="1040587" cy="1040587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</p:grpSp>
            <p:grpSp>
              <p:nvGrpSpPr>
                <p:cNvPr id="76" name="组 75"/>
                <p:cNvGrpSpPr/>
                <p:nvPr/>
              </p:nvGrpSpPr>
              <p:grpSpPr>
                <a:xfrm>
                  <a:off x="-385057" y="2714625"/>
                  <a:ext cx="4260898" cy="1471612"/>
                  <a:chOff x="-385057" y="2714625"/>
                  <a:chExt cx="4260898" cy="1471612"/>
                </a:xfrm>
              </p:grpSpPr>
              <p:sp>
                <p:nvSpPr>
                  <p:cNvPr id="78" name="矩形 77"/>
                  <p:cNvSpPr/>
                  <p:nvPr/>
                </p:nvSpPr>
                <p:spPr>
                  <a:xfrm>
                    <a:off x="-385057" y="2714625"/>
                    <a:ext cx="3868087" cy="1471612"/>
                  </a:xfrm>
                  <a:prstGeom prst="rect">
                    <a:avLst/>
                  </a:pr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  <p:sp>
                <p:nvSpPr>
                  <p:cNvPr id="79" name="矩形 78"/>
                  <p:cNvSpPr/>
                  <p:nvPr/>
                </p:nvSpPr>
                <p:spPr>
                  <a:xfrm rot="18900000">
                    <a:off x="2835254" y="2930137"/>
                    <a:ext cx="1040587" cy="1040587"/>
                  </a:xfrm>
                  <a:prstGeom prst="rect">
                    <a:avLst/>
                  </a:pr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</p:grpSp>
            <p:sp>
              <p:nvSpPr>
                <p:cNvPr id="77" name="矩形 76"/>
                <p:cNvSpPr/>
                <p:nvPr/>
              </p:nvSpPr>
              <p:spPr>
                <a:xfrm rot="18900000">
                  <a:off x="2897795" y="2992678"/>
                  <a:ext cx="915504" cy="915504"/>
                </a:xfrm>
                <a:prstGeom prst="rect">
                  <a:avLst/>
                </a:prstGeom>
                <a:noFill/>
                <a:ln w="50800" cmpd="thinThick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</p:grpSp>
          <p:sp>
            <p:nvSpPr>
              <p:cNvPr id="74" name="矩形 73"/>
              <p:cNvSpPr/>
              <p:nvPr/>
            </p:nvSpPr>
            <p:spPr>
              <a:xfrm>
                <a:off x="3387197" y="2740059"/>
                <a:ext cx="53091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kumimoji="1" lang="en-US" altLang="zh-CN" sz="2400" b="1">
                    <a:solidFill>
                      <a:srgbClr val="FFFFFF"/>
                    </a:solidFill>
                  </a:rPr>
                  <a:t>02</a:t>
                </a:r>
                <a:endParaRPr lang="zh-CN" altLang="en-US"/>
              </a:p>
            </p:txBody>
          </p:sp>
        </p:grpSp>
        <p:sp>
          <p:nvSpPr>
            <p:cNvPr id="95" name="矩形 94"/>
            <p:cNvSpPr/>
            <p:nvPr/>
          </p:nvSpPr>
          <p:spPr>
            <a:xfrm>
              <a:off x="4621071" y="2768347"/>
              <a:ext cx="868490" cy="50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zh-CN" altLang="en-US" sz="1400" b="1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对于工作</a:t>
              </a:r>
              <a:endParaRPr lang="en-US" altLang="zh-CN" sz="14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eaLnBrk="0" hangingPunct="0"/>
              <a:r>
                <a:rPr lang="zh-CN" altLang="en-US" sz="1400" b="1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思考不足</a:t>
              </a:r>
              <a:endParaRPr lang="en-US" altLang="zh-CN" sz="14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0" name="组 59"/>
          <p:cNvGrpSpPr/>
          <p:nvPr/>
        </p:nvGrpSpPr>
        <p:grpSpPr>
          <a:xfrm>
            <a:off x="980379" y="2230148"/>
            <a:ext cx="2929970" cy="1140077"/>
            <a:chOff x="1453841" y="2406186"/>
            <a:chExt cx="2818586" cy="1096737"/>
          </a:xfrm>
        </p:grpSpPr>
        <p:grpSp>
          <p:nvGrpSpPr>
            <p:cNvPr id="82" name="组 81"/>
            <p:cNvGrpSpPr/>
            <p:nvPr/>
          </p:nvGrpSpPr>
          <p:grpSpPr>
            <a:xfrm>
              <a:off x="1453841" y="2406186"/>
              <a:ext cx="2818586" cy="1096737"/>
              <a:chOff x="1316832" y="2422525"/>
              <a:chExt cx="2818586" cy="1096737"/>
            </a:xfrm>
          </p:grpSpPr>
          <p:grpSp>
            <p:nvGrpSpPr>
              <p:cNvPr id="83" name="组 82"/>
              <p:cNvGrpSpPr/>
              <p:nvPr/>
            </p:nvGrpSpPr>
            <p:grpSpPr>
              <a:xfrm>
                <a:off x="1316832" y="2422525"/>
                <a:ext cx="2818586" cy="1096737"/>
                <a:chOff x="221317" y="2714625"/>
                <a:chExt cx="3782006" cy="1471612"/>
              </a:xfrm>
            </p:grpSpPr>
            <p:grpSp>
              <p:nvGrpSpPr>
                <p:cNvPr id="85" name="组 84"/>
                <p:cNvGrpSpPr/>
                <p:nvPr/>
              </p:nvGrpSpPr>
              <p:grpSpPr>
                <a:xfrm>
                  <a:off x="1128412" y="2714625"/>
                  <a:ext cx="2874911" cy="1471612"/>
                  <a:chOff x="1000930" y="2714625"/>
                  <a:chExt cx="2874911" cy="1471612"/>
                </a:xfrm>
                <a:solidFill>
                  <a:schemeClr val="accent4"/>
                </a:solidFill>
              </p:grpSpPr>
              <p:sp>
                <p:nvSpPr>
                  <p:cNvPr id="90" name="矩形 89"/>
                  <p:cNvSpPr/>
                  <p:nvPr/>
                </p:nvSpPr>
                <p:spPr>
                  <a:xfrm>
                    <a:off x="1000930" y="2714625"/>
                    <a:ext cx="2354618" cy="1471612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  <p:sp>
                <p:nvSpPr>
                  <p:cNvPr id="91" name="矩形 90"/>
                  <p:cNvSpPr/>
                  <p:nvPr/>
                </p:nvSpPr>
                <p:spPr>
                  <a:xfrm rot="18900000">
                    <a:off x="2835254" y="2930137"/>
                    <a:ext cx="1040587" cy="1040587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</p:grpSp>
            <p:grpSp>
              <p:nvGrpSpPr>
                <p:cNvPr id="86" name="组 85"/>
                <p:cNvGrpSpPr/>
                <p:nvPr/>
              </p:nvGrpSpPr>
              <p:grpSpPr>
                <a:xfrm>
                  <a:off x="221317" y="2714625"/>
                  <a:ext cx="3654524" cy="1471612"/>
                  <a:chOff x="221317" y="2714625"/>
                  <a:chExt cx="3654524" cy="1471612"/>
                </a:xfrm>
              </p:grpSpPr>
              <p:sp>
                <p:nvSpPr>
                  <p:cNvPr id="88" name="矩形 87"/>
                  <p:cNvSpPr/>
                  <p:nvPr/>
                </p:nvSpPr>
                <p:spPr>
                  <a:xfrm>
                    <a:off x="221317" y="2714625"/>
                    <a:ext cx="3134232" cy="1471612"/>
                  </a:xfrm>
                  <a:prstGeom prst="rect">
                    <a:avLst/>
                  </a:prstGeom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  <p:sp>
                <p:nvSpPr>
                  <p:cNvPr id="89" name="矩形 88"/>
                  <p:cNvSpPr/>
                  <p:nvPr/>
                </p:nvSpPr>
                <p:spPr>
                  <a:xfrm rot="18900000">
                    <a:off x="2835254" y="2930137"/>
                    <a:ext cx="1040587" cy="1040587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</p:grpSp>
            <p:sp>
              <p:nvSpPr>
                <p:cNvPr id="87" name="矩形 86"/>
                <p:cNvSpPr/>
                <p:nvPr/>
              </p:nvSpPr>
              <p:spPr>
                <a:xfrm rot="18900000">
                  <a:off x="2897795" y="2992678"/>
                  <a:ext cx="915504" cy="915504"/>
                </a:xfrm>
                <a:prstGeom prst="rect">
                  <a:avLst/>
                </a:prstGeom>
                <a:noFill/>
                <a:ln w="50800" cmpd="thinThick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</p:grpSp>
          <p:sp>
            <p:nvSpPr>
              <p:cNvPr id="84" name="矩形 83"/>
              <p:cNvSpPr/>
              <p:nvPr/>
            </p:nvSpPr>
            <p:spPr>
              <a:xfrm>
                <a:off x="3387197" y="2740059"/>
                <a:ext cx="53091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kumimoji="1" lang="en-US" altLang="zh-CN" sz="2400" b="1">
                    <a:solidFill>
                      <a:srgbClr val="FFFFFF"/>
                    </a:solidFill>
                  </a:rPr>
                  <a:t>01</a:t>
                </a:r>
                <a:endParaRPr lang="zh-CN" altLang="en-US"/>
              </a:p>
            </p:txBody>
          </p:sp>
        </p:grpSp>
        <p:sp>
          <p:nvSpPr>
            <p:cNvPr id="96" name="矩形 95"/>
            <p:cNvSpPr/>
            <p:nvPr/>
          </p:nvSpPr>
          <p:spPr>
            <a:xfrm>
              <a:off x="2081289" y="2768347"/>
              <a:ext cx="868490" cy="50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zh-CN" altLang="en-US" sz="1400" b="1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工作质量</a:t>
              </a:r>
              <a:endParaRPr lang="en-US" altLang="zh-CN" sz="14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eaLnBrk="0" hangingPunct="0"/>
              <a:r>
                <a:rPr lang="zh-CN" altLang="en-US" sz="1400" b="1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需要提高</a:t>
              </a:r>
              <a:endParaRPr lang="en-US" altLang="zh-CN" sz="14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02" name="文本框 101"/>
          <p:cNvSpPr txBox="1"/>
          <p:nvPr/>
        </p:nvSpPr>
        <p:spPr>
          <a:xfrm>
            <a:off x="980379" y="4075296"/>
            <a:ext cx="2258121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20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8-14</a:t>
            </a:r>
            <a:r>
              <a:rPr lang="zh-CN" altLang="en-US" sz="120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号字，</a:t>
            </a:r>
            <a:r>
              <a:rPr lang="en-US" altLang="zh-CN" sz="120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1.3</a:t>
            </a:r>
            <a:r>
              <a:rPr lang="zh-CN" altLang="en-US" sz="120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倍字间距。</a:t>
            </a:r>
          </a:p>
        </p:txBody>
      </p:sp>
      <p:sp>
        <p:nvSpPr>
          <p:cNvPr id="103" name="矩形 102"/>
          <p:cNvSpPr/>
          <p:nvPr/>
        </p:nvSpPr>
        <p:spPr>
          <a:xfrm>
            <a:off x="980379" y="3678177"/>
            <a:ext cx="1826141" cy="4124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1600" b="1">
                <a:solidFill>
                  <a:schemeClr val="accent1"/>
                </a:solidFill>
                <a:latin typeface="Microsoft YaHei" charset="0"/>
                <a:ea typeface="Microsoft YaHei" charset="0"/>
                <a:cs typeface="Microsoft YaHei" charset="0"/>
              </a:rPr>
              <a:t>点击此处添加标题</a:t>
            </a:r>
            <a:endParaRPr lang="en-US" altLang="zh-CN" sz="1600" b="1">
              <a:solidFill>
                <a:schemeClr val="accent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06" name="文本框 105"/>
          <p:cNvSpPr txBox="1"/>
          <p:nvPr/>
        </p:nvSpPr>
        <p:spPr>
          <a:xfrm>
            <a:off x="3507270" y="4075296"/>
            <a:ext cx="2258121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20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8-14</a:t>
            </a:r>
            <a:r>
              <a:rPr lang="zh-CN" altLang="en-US" sz="120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号字，</a:t>
            </a:r>
            <a:r>
              <a:rPr lang="en-US" altLang="zh-CN" sz="120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1.3</a:t>
            </a:r>
            <a:r>
              <a:rPr lang="zh-CN" altLang="en-US" sz="120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倍字间距。</a:t>
            </a:r>
          </a:p>
        </p:txBody>
      </p:sp>
      <p:sp>
        <p:nvSpPr>
          <p:cNvPr id="107" name="矩形 106"/>
          <p:cNvSpPr/>
          <p:nvPr/>
        </p:nvSpPr>
        <p:spPr>
          <a:xfrm>
            <a:off x="3507270" y="3678177"/>
            <a:ext cx="1826141" cy="4124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1600" b="1">
                <a:solidFill>
                  <a:schemeClr val="accent2"/>
                </a:solidFill>
                <a:latin typeface="Microsoft YaHei" charset="0"/>
                <a:ea typeface="Microsoft YaHei" charset="0"/>
                <a:cs typeface="Microsoft YaHei" charset="0"/>
              </a:rPr>
              <a:t>点击此处添加标题</a:t>
            </a:r>
            <a:endParaRPr lang="en-US" altLang="zh-CN" sz="1600" b="1">
              <a:solidFill>
                <a:schemeClr val="accent2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09" name="文本框 108"/>
          <p:cNvSpPr txBox="1"/>
          <p:nvPr/>
        </p:nvSpPr>
        <p:spPr>
          <a:xfrm>
            <a:off x="6034161" y="4075296"/>
            <a:ext cx="2258121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20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8-14</a:t>
            </a:r>
            <a:r>
              <a:rPr lang="zh-CN" altLang="en-US" sz="120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号字，</a:t>
            </a:r>
            <a:r>
              <a:rPr lang="en-US" altLang="zh-CN" sz="120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1.3</a:t>
            </a:r>
            <a:r>
              <a:rPr lang="zh-CN" altLang="en-US" sz="120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倍字间距。</a:t>
            </a:r>
          </a:p>
        </p:txBody>
      </p:sp>
      <p:sp>
        <p:nvSpPr>
          <p:cNvPr id="110" name="矩形 109"/>
          <p:cNvSpPr/>
          <p:nvPr/>
        </p:nvSpPr>
        <p:spPr>
          <a:xfrm>
            <a:off x="6034161" y="3678177"/>
            <a:ext cx="1826141" cy="4124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1600" b="1">
                <a:solidFill>
                  <a:schemeClr val="accent3"/>
                </a:solidFill>
                <a:latin typeface="Microsoft YaHei" charset="0"/>
                <a:ea typeface="Microsoft YaHei" charset="0"/>
                <a:cs typeface="Microsoft YaHei" charset="0"/>
              </a:rPr>
              <a:t>点击此处添加标题</a:t>
            </a:r>
            <a:endParaRPr lang="en-US" altLang="zh-CN" sz="1600" b="1">
              <a:solidFill>
                <a:schemeClr val="accent3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12" name="文本框 111"/>
          <p:cNvSpPr txBox="1"/>
          <p:nvPr/>
        </p:nvSpPr>
        <p:spPr>
          <a:xfrm>
            <a:off x="8561052" y="4075296"/>
            <a:ext cx="2258121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20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8-14</a:t>
            </a:r>
            <a:r>
              <a:rPr lang="zh-CN" altLang="en-US" sz="120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号字，</a:t>
            </a:r>
            <a:r>
              <a:rPr lang="en-US" altLang="zh-CN" sz="120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1.3</a:t>
            </a:r>
            <a:r>
              <a:rPr lang="zh-CN" altLang="en-US" sz="120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倍字间距。</a:t>
            </a:r>
          </a:p>
        </p:txBody>
      </p:sp>
      <p:sp>
        <p:nvSpPr>
          <p:cNvPr id="113" name="矩形 112"/>
          <p:cNvSpPr/>
          <p:nvPr/>
        </p:nvSpPr>
        <p:spPr>
          <a:xfrm>
            <a:off x="8561052" y="3678177"/>
            <a:ext cx="1826141" cy="4124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1600" b="1">
                <a:solidFill>
                  <a:schemeClr val="accent4">
                    <a:lumMod val="75000"/>
                    <a:lumOff val="2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点击此处添加标题</a:t>
            </a:r>
            <a:endParaRPr lang="en-US" altLang="zh-CN" sz="1600" b="1">
              <a:solidFill>
                <a:schemeClr val="accent4">
                  <a:lumMod val="75000"/>
                  <a:lumOff val="25000"/>
                </a:schemeClr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8388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/>
              <a:t>PART</a:t>
            </a:r>
            <a:r>
              <a:rPr kumimoji="1" lang="zh-CN" altLang="en-US"/>
              <a:t> </a:t>
            </a:r>
            <a:r>
              <a:rPr kumimoji="1" lang="en-US" altLang="zh-CN"/>
              <a:t>ONE</a:t>
            </a:r>
            <a:r>
              <a:rPr kumimoji="1" lang="zh-CN" altLang="en-US"/>
              <a:t> </a:t>
            </a:r>
            <a:r>
              <a:rPr kumimoji="1" lang="zh-CN" altLang="en-US">
                <a:latin typeface="Microsoft YaHei" charset="0"/>
                <a:ea typeface="Microsoft YaHei" charset="0"/>
                <a:cs typeface="Microsoft YaHei" charset="0"/>
              </a:rPr>
              <a:t>工作回顾</a:t>
            </a:r>
          </a:p>
        </p:txBody>
      </p:sp>
      <p:sp>
        <p:nvSpPr>
          <p:cNvPr id="24" name="Freeform 5"/>
          <p:cNvSpPr>
            <a:spLocks/>
          </p:cNvSpPr>
          <p:nvPr/>
        </p:nvSpPr>
        <p:spPr bwMode="auto">
          <a:xfrm>
            <a:off x="1199281" y="2141486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chemeClr val="accent4">
              <a:lumMod val="75000"/>
              <a:lumOff val="2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1" name="Freeform 5"/>
          <p:cNvSpPr>
            <a:spLocks/>
          </p:cNvSpPr>
          <p:nvPr/>
        </p:nvSpPr>
        <p:spPr bwMode="auto">
          <a:xfrm>
            <a:off x="1690328" y="2141486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chemeClr val="accent4">
              <a:lumMod val="75000"/>
              <a:lumOff val="2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2" name="Freeform 5"/>
          <p:cNvSpPr>
            <a:spLocks/>
          </p:cNvSpPr>
          <p:nvPr/>
        </p:nvSpPr>
        <p:spPr bwMode="auto">
          <a:xfrm>
            <a:off x="2181375" y="2141486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chemeClr val="accent4">
              <a:lumMod val="75000"/>
              <a:lumOff val="2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3" name="Freeform 5"/>
          <p:cNvSpPr>
            <a:spLocks/>
          </p:cNvSpPr>
          <p:nvPr/>
        </p:nvSpPr>
        <p:spPr bwMode="auto">
          <a:xfrm>
            <a:off x="2672424" y="2141486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chemeClr val="accent4">
              <a:lumMod val="75000"/>
              <a:lumOff val="2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4" name="Freeform 5"/>
          <p:cNvSpPr>
            <a:spLocks/>
          </p:cNvSpPr>
          <p:nvPr/>
        </p:nvSpPr>
        <p:spPr bwMode="auto">
          <a:xfrm>
            <a:off x="3163472" y="2141486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chemeClr val="accent4">
              <a:lumMod val="75000"/>
              <a:lumOff val="2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5" name="Freeform 5"/>
          <p:cNvSpPr>
            <a:spLocks/>
          </p:cNvSpPr>
          <p:nvPr/>
        </p:nvSpPr>
        <p:spPr bwMode="auto">
          <a:xfrm>
            <a:off x="3654520" y="2141486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chemeClr val="accent4">
              <a:lumMod val="75000"/>
              <a:lumOff val="2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4" name="Freeform 5"/>
          <p:cNvSpPr>
            <a:spLocks/>
          </p:cNvSpPr>
          <p:nvPr/>
        </p:nvSpPr>
        <p:spPr bwMode="auto">
          <a:xfrm>
            <a:off x="1199281" y="2666250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chemeClr val="accent4">
              <a:lumMod val="75000"/>
              <a:lumOff val="2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5" name="Freeform 5"/>
          <p:cNvSpPr>
            <a:spLocks/>
          </p:cNvSpPr>
          <p:nvPr/>
        </p:nvSpPr>
        <p:spPr bwMode="auto">
          <a:xfrm>
            <a:off x="1690328" y="2666250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chemeClr val="accent4">
              <a:lumMod val="75000"/>
              <a:lumOff val="2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6" name="Freeform 5"/>
          <p:cNvSpPr>
            <a:spLocks/>
          </p:cNvSpPr>
          <p:nvPr/>
        </p:nvSpPr>
        <p:spPr bwMode="auto">
          <a:xfrm>
            <a:off x="2181375" y="2666250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chemeClr val="accent4">
              <a:lumMod val="75000"/>
              <a:lumOff val="2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7" name="Freeform 5"/>
          <p:cNvSpPr>
            <a:spLocks/>
          </p:cNvSpPr>
          <p:nvPr/>
        </p:nvSpPr>
        <p:spPr bwMode="auto">
          <a:xfrm>
            <a:off x="2672424" y="2666250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chemeClr val="accent4">
              <a:lumMod val="75000"/>
              <a:lumOff val="2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8" name="Freeform 5"/>
          <p:cNvSpPr>
            <a:spLocks/>
          </p:cNvSpPr>
          <p:nvPr/>
        </p:nvSpPr>
        <p:spPr bwMode="auto">
          <a:xfrm>
            <a:off x="3163472" y="2666250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chemeClr val="accent4">
              <a:lumMod val="75000"/>
              <a:lumOff val="2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9" name="Freeform 5"/>
          <p:cNvSpPr>
            <a:spLocks/>
          </p:cNvSpPr>
          <p:nvPr/>
        </p:nvSpPr>
        <p:spPr bwMode="auto">
          <a:xfrm>
            <a:off x="3654520" y="2666250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chemeClr val="accent4">
              <a:lumMod val="75000"/>
              <a:lumOff val="2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1" name="Freeform 5"/>
          <p:cNvSpPr>
            <a:spLocks/>
          </p:cNvSpPr>
          <p:nvPr/>
        </p:nvSpPr>
        <p:spPr bwMode="auto">
          <a:xfrm>
            <a:off x="1199281" y="3191012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2" name="Freeform 5"/>
          <p:cNvSpPr>
            <a:spLocks/>
          </p:cNvSpPr>
          <p:nvPr/>
        </p:nvSpPr>
        <p:spPr bwMode="auto">
          <a:xfrm>
            <a:off x="1690328" y="3191012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3" name="Freeform 5"/>
          <p:cNvSpPr>
            <a:spLocks/>
          </p:cNvSpPr>
          <p:nvPr/>
        </p:nvSpPr>
        <p:spPr bwMode="auto">
          <a:xfrm>
            <a:off x="2181375" y="3191012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4" name="Freeform 5"/>
          <p:cNvSpPr>
            <a:spLocks/>
          </p:cNvSpPr>
          <p:nvPr/>
        </p:nvSpPr>
        <p:spPr bwMode="auto">
          <a:xfrm>
            <a:off x="2672424" y="3191012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5" name="Freeform 5"/>
          <p:cNvSpPr>
            <a:spLocks/>
          </p:cNvSpPr>
          <p:nvPr/>
        </p:nvSpPr>
        <p:spPr bwMode="auto">
          <a:xfrm>
            <a:off x="3163472" y="3191012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6" name="Freeform 5"/>
          <p:cNvSpPr>
            <a:spLocks/>
          </p:cNvSpPr>
          <p:nvPr/>
        </p:nvSpPr>
        <p:spPr bwMode="auto">
          <a:xfrm>
            <a:off x="3654520" y="3191012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8" name="Freeform 5"/>
          <p:cNvSpPr>
            <a:spLocks/>
          </p:cNvSpPr>
          <p:nvPr/>
        </p:nvSpPr>
        <p:spPr bwMode="auto">
          <a:xfrm>
            <a:off x="1199281" y="3715773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9" name="Freeform 5"/>
          <p:cNvSpPr>
            <a:spLocks/>
          </p:cNvSpPr>
          <p:nvPr/>
        </p:nvSpPr>
        <p:spPr bwMode="auto">
          <a:xfrm>
            <a:off x="1690328" y="3715773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0" name="Freeform 5"/>
          <p:cNvSpPr>
            <a:spLocks/>
          </p:cNvSpPr>
          <p:nvPr/>
        </p:nvSpPr>
        <p:spPr bwMode="auto">
          <a:xfrm>
            <a:off x="2181375" y="3715773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1" name="Freeform 5"/>
          <p:cNvSpPr>
            <a:spLocks/>
          </p:cNvSpPr>
          <p:nvPr/>
        </p:nvSpPr>
        <p:spPr bwMode="auto">
          <a:xfrm>
            <a:off x="2672424" y="3715773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2" name="Freeform 5"/>
          <p:cNvSpPr>
            <a:spLocks/>
          </p:cNvSpPr>
          <p:nvPr/>
        </p:nvSpPr>
        <p:spPr bwMode="auto">
          <a:xfrm>
            <a:off x="3163472" y="3715773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3" name="Freeform 5"/>
          <p:cNvSpPr>
            <a:spLocks/>
          </p:cNvSpPr>
          <p:nvPr/>
        </p:nvSpPr>
        <p:spPr bwMode="auto">
          <a:xfrm>
            <a:off x="3654520" y="3715773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5" name="Freeform 5"/>
          <p:cNvSpPr>
            <a:spLocks/>
          </p:cNvSpPr>
          <p:nvPr/>
        </p:nvSpPr>
        <p:spPr bwMode="auto">
          <a:xfrm>
            <a:off x="1199281" y="4240536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6" name="Freeform 5"/>
          <p:cNvSpPr>
            <a:spLocks/>
          </p:cNvSpPr>
          <p:nvPr/>
        </p:nvSpPr>
        <p:spPr bwMode="auto">
          <a:xfrm>
            <a:off x="1690328" y="4240536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7" name="Freeform 5"/>
          <p:cNvSpPr>
            <a:spLocks/>
          </p:cNvSpPr>
          <p:nvPr/>
        </p:nvSpPr>
        <p:spPr bwMode="auto">
          <a:xfrm>
            <a:off x="2181375" y="4240536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8" name="Freeform 5"/>
          <p:cNvSpPr>
            <a:spLocks/>
          </p:cNvSpPr>
          <p:nvPr/>
        </p:nvSpPr>
        <p:spPr bwMode="auto">
          <a:xfrm>
            <a:off x="2672424" y="4240536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9" name="Freeform 5"/>
          <p:cNvSpPr>
            <a:spLocks/>
          </p:cNvSpPr>
          <p:nvPr/>
        </p:nvSpPr>
        <p:spPr bwMode="auto">
          <a:xfrm>
            <a:off x="3163472" y="4240536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0" name="Freeform 5"/>
          <p:cNvSpPr>
            <a:spLocks/>
          </p:cNvSpPr>
          <p:nvPr/>
        </p:nvSpPr>
        <p:spPr bwMode="auto">
          <a:xfrm>
            <a:off x="3654520" y="4240536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9" name="Freeform 5"/>
          <p:cNvSpPr>
            <a:spLocks/>
          </p:cNvSpPr>
          <p:nvPr/>
        </p:nvSpPr>
        <p:spPr bwMode="auto">
          <a:xfrm>
            <a:off x="1199281" y="4765299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0" name="Freeform 5"/>
          <p:cNvSpPr>
            <a:spLocks/>
          </p:cNvSpPr>
          <p:nvPr/>
        </p:nvSpPr>
        <p:spPr bwMode="auto">
          <a:xfrm>
            <a:off x="1690328" y="4765299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1" name="Freeform 5"/>
          <p:cNvSpPr>
            <a:spLocks/>
          </p:cNvSpPr>
          <p:nvPr/>
        </p:nvSpPr>
        <p:spPr bwMode="auto">
          <a:xfrm>
            <a:off x="2181375" y="4765299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2" name="Freeform 5"/>
          <p:cNvSpPr>
            <a:spLocks/>
          </p:cNvSpPr>
          <p:nvPr/>
        </p:nvSpPr>
        <p:spPr bwMode="auto">
          <a:xfrm>
            <a:off x="2672424" y="4765299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3" name="Freeform 5"/>
          <p:cNvSpPr>
            <a:spLocks/>
          </p:cNvSpPr>
          <p:nvPr/>
        </p:nvSpPr>
        <p:spPr bwMode="auto">
          <a:xfrm>
            <a:off x="3163472" y="4765299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4" name="Freeform 5"/>
          <p:cNvSpPr>
            <a:spLocks/>
          </p:cNvSpPr>
          <p:nvPr/>
        </p:nvSpPr>
        <p:spPr bwMode="auto">
          <a:xfrm>
            <a:off x="3654520" y="4765299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8" name="Freeform 5"/>
          <p:cNvSpPr>
            <a:spLocks/>
          </p:cNvSpPr>
          <p:nvPr/>
        </p:nvSpPr>
        <p:spPr bwMode="auto">
          <a:xfrm>
            <a:off x="4145567" y="2141486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chemeClr val="accent4">
              <a:lumMod val="75000"/>
              <a:lumOff val="2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9" name="Freeform 5"/>
          <p:cNvSpPr>
            <a:spLocks/>
          </p:cNvSpPr>
          <p:nvPr/>
        </p:nvSpPr>
        <p:spPr bwMode="auto">
          <a:xfrm>
            <a:off x="4145567" y="2666250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chemeClr val="accent4">
              <a:lumMod val="75000"/>
              <a:lumOff val="2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0" name="Freeform 5"/>
          <p:cNvSpPr>
            <a:spLocks/>
          </p:cNvSpPr>
          <p:nvPr/>
        </p:nvSpPr>
        <p:spPr bwMode="auto">
          <a:xfrm>
            <a:off x="4145567" y="3191012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1" name="Freeform 5"/>
          <p:cNvSpPr>
            <a:spLocks/>
          </p:cNvSpPr>
          <p:nvPr/>
        </p:nvSpPr>
        <p:spPr bwMode="auto">
          <a:xfrm>
            <a:off x="4145567" y="3715773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2" name="Freeform 5"/>
          <p:cNvSpPr>
            <a:spLocks/>
          </p:cNvSpPr>
          <p:nvPr/>
        </p:nvSpPr>
        <p:spPr bwMode="auto">
          <a:xfrm>
            <a:off x="4145567" y="4240536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3" name="Freeform 5"/>
          <p:cNvSpPr>
            <a:spLocks/>
          </p:cNvSpPr>
          <p:nvPr/>
        </p:nvSpPr>
        <p:spPr bwMode="auto">
          <a:xfrm>
            <a:off x="4145567" y="4765299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5" name="Freeform 5"/>
          <p:cNvSpPr>
            <a:spLocks/>
          </p:cNvSpPr>
          <p:nvPr/>
        </p:nvSpPr>
        <p:spPr bwMode="auto">
          <a:xfrm>
            <a:off x="4636614" y="2141486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chemeClr val="accent4">
              <a:lumMod val="75000"/>
              <a:lumOff val="2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6" name="Freeform 5"/>
          <p:cNvSpPr>
            <a:spLocks/>
          </p:cNvSpPr>
          <p:nvPr/>
        </p:nvSpPr>
        <p:spPr bwMode="auto">
          <a:xfrm>
            <a:off x="4636614" y="2666250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chemeClr val="accent4">
              <a:lumMod val="75000"/>
              <a:lumOff val="2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7" name="Freeform 5"/>
          <p:cNvSpPr>
            <a:spLocks/>
          </p:cNvSpPr>
          <p:nvPr/>
        </p:nvSpPr>
        <p:spPr bwMode="auto">
          <a:xfrm>
            <a:off x="4636614" y="3191012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8" name="Freeform 5"/>
          <p:cNvSpPr>
            <a:spLocks/>
          </p:cNvSpPr>
          <p:nvPr/>
        </p:nvSpPr>
        <p:spPr bwMode="auto">
          <a:xfrm>
            <a:off x="4636614" y="3715773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9" name="Freeform 5"/>
          <p:cNvSpPr>
            <a:spLocks/>
          </p:cNvSpPr>
          <p:nvPr/>
        </p:nvSpPr>
        <p:spPr bwMode="auto">
          <a:xfrm>
            <a:off x="4636614" y="4240536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0" name="Freeform 5"/>
          <p:cNvSpPr>
            <a:spLocks/>
          </p:cNvSpPr>
          <p:nvPr/>
        </p:nvSpPr>
        <p:spPr bwMode="auto">
          <a:xfrm>
            <a:off x="4636614" y="4765299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6" name="Freeform 5"/>
          <p:cNvSpPr>
            <a:spLocks/>
          </p:cNvSpPr>
          <p:nvPr/>
        </p:nvSpPr>
        <p:spPr bwMode="auto">
          <a:xfrm>
            <a:off x="1199281" y="5277483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7" name="Freeform 5"/>
          <p:cNvSpPr>
            <a:spLocks/>
          </p:cNvSpPr>
          <p:nvPr/>
        </p:nvSpPr>
        <p:spPr bwMode="auto">
          <a:xfrm>
            <a:off x="1690328" y="5277483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8" name="Freeform 5"/>
          <p:cNvSpPr>
            <a:spLocks/>
          </p:cNvSpPr>
          <p:nvPr/>
        </p:nvSpPr>
        <p:spPr bwMode="auto">
          <a:xfrm>
            <a:off x="2181375" y="5277483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9" name="Freeform 5"/>
          <p:cNvSpPr>
            <a:spLocks/>
          </p:cNvSpPr>
          <p:nvPr/>
        </p:nvSpPr>
        <p:spPr bwMode="auto">
          <a:xfrm>
            <a:off x="2672424" y="5277483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0" name="Freeform 5"/>
          <p:cNvSpPr>
            <a:spLocks/>
          </p:cNvSpPr>
          <p:nvPr/>
        </p:nvSpPr>
        <p:spPr bwMode="auto">
          <a:xfrm>
            <a:off x="3163472" y="5277483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1" name="Freeform 5"/>
          <p:cNvSpPr>
            <a:spLocks/>
          </p:cNvSpPr>
          <p:nvPr/>
        </p:nvSpPr>
        <p:spPr bwMode="auto">
          <a:xfrm>
            <a:off x="3654520" y="5277483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2" name="Freeform 5"/>
          <p:cNvSpPr>
            <a:spLocks/>
          </p:cNvSpPr>
          <p:nvPr/>
        </p:nvSpPr>
        <p:spPr bwMode="auto">
          <a:xfrm>
            <a:off x="4145567" y="5277483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3" name="Freeform 5"/>
          <p:cNvSpPr>
            <a:spLocks/>
          </p:cNvSpPr>
          <p:nvPr/>
        </p:nvSpPr>
        <p:spPr bwMode="auto">
          <a:xfrm>
            <a:off x="4636614" y="5277483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166" name="组 165"/>
          <p:cNvGrpSpPr/>
          <p:nvPr/>
        </p:nvGrpSpPr>
        <p:grpSpPr>
          <a:xfrm>
            <a:off x="6343468" y="2329049"/>
            <a:ext cx="4280922" cy="812530"/>
            <a:chOff x="6674705" y="3806004"/>
            <a:chExt cx="4280922" cy="812530"/>
          </a:xfrm>
        </p:grpSpPr>
        <p:sp>
          <p:nvSpPr>
            <p:cNvPr id="164" name="文本框 8"/>
            <p:cNvSpPr txBox="1"/>
            <p:nvPr/>
          </p:nvSpPr>
          <p:spPr>
            <a:xfrm>
              <a:off x="7051457" y="3806004"/>
              <a:ext cx="3904170" cy="812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zh-CN" altLang="en-US" sz="120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标题数字等都可以通过点击和重新输入进行更改，顶部“开始”面板中可以对字体、字号、颜色、行距等进行修改。建议正文</a:t>
              </a:r>
              <a:r>
                <a:rPr lang="en-US" altLang="zh-CN" sz="120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8-10</a:t>
              </a:r>
              <a:r>
                <a:rPr lang="zh-CN" altLang="en-US" sz="120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号字，</a:t>
              </a:r>
              <a:r>
                <a:rPr lang="en-US" altLang="zh-CN" sz="120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1.3</a:t>
              </a:r>
              <a:r>
                <a:rPr lang="zh-CN" altLang="en-US" sz="120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倍字间距。</a:t>
              </a:r>
            </a:p>
          </p:txBody>
        </p:sp>
        <p:sp>
          <p:nvSpPr>
            <p:cNvPr id="165" name="矩形 164"/>
            <p:cNvSpPr/>
            <p:nvPr/>
          </p:nvSpPr>
          <p:spPr>
            <a:xfrm>
              <a:off x="6674705" y="3861567"/>
              <a:ext cx="271911" cy="2719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167" name="组 166"/>
          <p:cNvGrpSpPr/>
          <p:nvPr/>
        </p:nvGrpSpPr>
        <p:grpSpPr>
          <a:xfrm>
            <a:off x="6343468" y="3239830"/>
            <a:ext cx="4280922" cy="812530"/>
            <a:chOff x="6674705" y="3806004"/>
            <a:chExt cx="4280922" cy="812530"/>
          </a:xfrm>
        </p:grpSpPr>
        <p:sp>
          <p:nvSpPr>
            <p:cNvPr id="168" name="文本框 8"/>
            <p:cNvSpPr txBox="1"/>
            <p:nvPr/>
          </p:nvSpPr>
          <p:spPr>
            <a:xfrm>
              <a:off x="7051457" y="3806004"/>
              <a:ext cx="3904170" cy="812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zh-CN" altLang="en-US" sz="120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标题数字等都可以通过点击和重新输入进行更改，顶部“开始”面板中可以对字体、字号、颜色、行距等进行修改。建议正文</a:t>
              </a:r>
              <a:r>
                <a:rPr lang="en-US" altLang="zh-CN" sz="120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8-10</a:t>
              </a:r>
              <a:r>
                <a:rPr lang="zh-CN" altLang="en-US" sz="120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号字，</a:t>
              </a:r>
              <a:r>
                <a:rPr lang="en-US" altLang="zh-CN" sz="120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1.3</a:t>
              </a:r>
              <a:r>
                <a:rPr lang="zh-CN" altLang="en-US" sz="120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倍字间距。</a:t>
              </a:r>
            </a:p>
          </p:txBody>
        </p:sp>
        <p:sp>
          <p:nvSpPr>
            <p:cNvPr id="169" name="矩形 168"/>
            <p:cNvSpPr/>
            <p:nvPr/>
          </p:nvSpPr>
          <p:spPr>
            <a:xfrm>
              <a:off x="6674705" y="3861567"/>
              <a:ext cx="271911" cy="2719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170" name="组 169"/>
          <p:cNvGrpSpPr/>
          <p:nvPr/>
        </p:nvGrpSpPr>
        <p:grpSpPr>
          <a:xfrm>
            <a:off x="6343468" y="4147550"/>
            <a:ext cx="4280922" cy="812530"/>
            <a:chOff x="6674705" y="3806004"/>
            <a:chExt cx="4280922" cy="812530"/>
          </a:xfrm>
        </p:grpSpPr>
        <p:sp>
          <p:nvSpPr>
            <p:cNvPr id="171" name="文本框 8"/>
            <p:cNvSpPr txBox="1"/>
            <p:nvPr/>
          </p:nvSpPr>
          <p:spPr>
            <a:xfrm>
              <a:off x="7051457" y="3806004"/>
              <a:ext cx="3904170" cy="812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zh-CN" altLang="en-US" sz="120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标题数字等都可以通过点击和重新输入进行更改，顶部“开始”面板中可以对字体、字号、颜色、行距等进行修改。建议正文</a:t>
              </a:r>
              <a:r>
                <a:rPr lang="en-US" altLang="zh-CN" sz="120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8-10</a:t>
              </a:r>
              <a:r>
                <a:rPr lang="zh-CN" altLang="en-US" sz="120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号字，</a:t>
              </a:r>
              <a:r>
                <a:rPr lang="en-US" altLang="zh-CN" sz="120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1.3</a:t>
              </a:r>
              <a:r>
                <a:rPr lang="zh-CN" altLang="en-US" sz="120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倍字间距。</a:t>
              </a:r>
            </a:p>
          </p:txBody>
        </p:sp>
        <p:sp>
          <p:nvSpPr>
            <p:cNvPr id="172" name="矩形 171"/>
            <p:cNvSpPr/>
            <p:nvPr/>
          </p:nvSpPr>
          <p:spPr>
            <a:xfrm>
              <a:off x="6674705" y="3861567"/>
              <a:ext cx="271911" cy="27191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173" name="组 172"/>
          <p:cNvGrpSpPr/>
          <p:nvPr/>
        </p:nvGrpSpPr>
        <p:grpSpPr>
          <a:xfrm>
            <a:off x="6343468" y="5058331"/>
            <a:ext cx="4280922" cy="812530"/>
            <a:chOff x="6674705" y="3806004"/>
            <a:chExt cx="4280922" cy="812530"/>
          </a:xfrm>
        </p:grpSpPr>
        <p:sp>
          <p:nvSpPr>
            <p:cNvPr id="174" name="文本框 8"/>
            <p:cNvSpPr txBox="1"/>
            <p:nvPr/>
          </p:nvSpPr>
          <p:spPr>
            <a:xfrm>
              <a:off x="7051457" y="3806004"/>
              <a:ext cx="3904170" cy="812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zh-CN" altLang="en-US" sz="120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标题数字等都可以通过点击和重新输入进行更改，顶部“开始”面板中可以对字体、字号、颜色、行距等进行修改。建议正文</a:t>
              </a:r>
              <a:r>
                <a:rPr lang="en-US" altLang="zh-CN" sz="120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8-10</a:t>
              </a:r>
              <a:r>
                <a:rPr lang="zh-CN" altLang="en-US" sz="120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号字，</a:t>
              </a:r>
              <a:r>
                <a:rPr lang="en-US" altLang="zh-CN" sz="120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1.3</a:t>
              </a:r>
              <a:r>
                <a:rPr lang="zh-CN" altLang="en-US" sz="120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倍字间距。</a:t>
              </a:r>
            </a:p>
          </p:txBody>
        </p:sp>
        <p:sp>
          <p:nvSpPr>
            <p:cNvPr id="175" name="矩形 174"/>
            <p:cNvSpPr/>
            <p:nvPr/>
          </p:nvSpPr>
          <p:spPr>
            <a:xfrm>
              <a:off x="6674705" y="3861567"/>
              <a:ext cx="271911" cy="271911"/>
            </a:xfrm>
            <a:prstGeom prst="rect">
              <a:avLst/>
            </a:prstGeom>
            <a:solidFill>
              <a:schemeClr val="accent4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183" name="组 182"/>
          <p:cNvGrpSpPr/>
          <p:nvPr/>
        </p:nvGrpSpPr>
        <p:grpSpPr>
          <a:xfrm>
            <a:off x="3209875" y="3645130"/>
            <a:ext cx="2623700" cy="2623700"/>
            <a:chOff x="3035087" y="3715773"/>
            <a:chExt cx="2623700" cy="2623700"/>
          </a:xfrm>
        </p:grpSpPr>
        <p:grpSp>
          <p:nvGrpSpPr>
            <p:cNvPr id="182" name="组 181"/>
            <p:cNvGrpSpPr/>
            <p:nvPr/>
          </p:nvGrpSpPr>
          <p:grpSpPr>
            <a:xfrm>
              <a:off x="3035087" y="3715773"/>
              <a:ext cx="2623700" cy="2623700"/>
              <a:chOff x="3035087" y="3715773"/>
              <a:chExt cx="2623700" cy="2623700"/>
            </a:xfrm>
          </p:grpSpPr>
          <p:sp>
            <p:nvSpPr>
              <p:cNvPr id="178" name="椭圆 177"/>
              <p:cNvSpPr/>
              <p:nvPr/>
            </p:nvSpPr>
            <p:spPr>
              <a:xfrm>
                <a:off x="3035087" y="3715773"/>
                <a:ext cx="2623700" cy="26237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80" name="椭圆 179"/>
              <p:cNvSpPr/>
              <p:nvPr/>
            </p:nvSpPr>
            <p:spPr>
              <a:xfrm>
                <a:off x="3149448" y="3830134"/>
                <a:ext cx="2394978" cy="2394978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81" name="椭圆 180"/>
              <p:cNvSpPr/>
              <p:nvPr/>
            </p:nvSpPr>
            <p:spPr>
              <a:xfrm>
                <a:off x="3220823" y="3901509"/>
                <a:ext cx="2252228" cy="2252228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sp>
          <p:nvSpPr>
            <p:cNvPr id="179" name="矩形 178"/>
            <p:cNvSpPr/>
            <p:nvPr/>
          </p:nvSpPr>
          <p:spPr>
            <a:xfrm>
              <a:off x="3425852" y="3901509"/>
              <a:ext cx="1842171" cy="2092881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lvl="0" algn="ctr">
                <a:lnSpc>
                  <a:spcPct val="130000"/>
                </a:lnSpc>
              </a:pPr>
              <a:r>
                <a:rPr lang="en-US" altLang="zh-CN" sz="10000" b="1">
                  <a:solidFill>
                    <a:schemeClr val="bg1"/>
                  </a:solidFill>
                  <a:latin typeface="+mj-lt"/>
                  <a:ea typeface="Microsoft YaHei" charset="0"/>
                  <a:cs typeface="Microsoft YaHei" charset="0"/>
                </a:rPr>
                <a:t>59</a:t>
              </a:r>
              <a:r>
                <a:rPr lang="en-US" altLang="zh-CN" sz="2000" b="1">
                  <a:solidFill>
                    <a:schemeClr val="bg1"/>
                  </a:solidFill>
                  <a:latin typeface="+mj-lt"/>
                  <a:ea typeface="Microsoft YaHei" charset="0"/>
                  <a:cs typeface="Microsoft YaHei" charset="0"/>
                </a:rPr>
                <a:t>%</a:t>
              </a:r>
            </a:p>
          </p:txBody>
        </p:sp>
      </p:grpSp>
      <p:sp>
        <p:nvSpPr>
          <p:cNvPr id="184" name="文本框 183"/>
          <p:cNvSpPr txBox="1"/>
          <p:nvPr/>
        </p:nvSpPr>
        <p:spPr>
          <a:xfrm>
            <a:off x="6343468" y="839498"/>
            <a:ext cx="4136963" cy="1015663"/>
          </a:xfrm>
          <a:prstGeom prst="rect">
            <a:avLst/>
          </a:prstGeom>
          <a:solidFill>
            <a:schemeClr val="accent2"/>
          </a:solidFill>
          <a:ln w="76200"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6000" b="1">
                <a:solidFill>
                  <a:schemeClr val="bg1"/>
                </a:solidFill>
              </a:rPr>
              <a:t>TITLE</a:t>
            </a:r>
            <a:r>
              <a:rPr kumimoji="1" lang="zh-CN" altLang="en-US" sz="6000" b="1">
                <a:solidFill>
                  <a:schemeClr val="bg1"/>
                </a:solidFill>
              </a:rPr>
              <a:t> </a:t>
            </a:r>
            <a:r>
              <a:rPr kumimoji="1" lang="en-US" altLang="zh-CN" sz="6000" b="1">
                <a:solidFill>
                  <a:schemeClr val="bg1"/>
                </a:solidFill>
              </a:rPr>
              <a:t>HERE</a:t>
            </a:r>
            <a:endParaRPr kumimoji="1" lang="zh-CN" altLang="en-US" sz="60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8518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主题">
  <a:themeElements>
    <a:clrScheme name="自定义 33">
      <a:dk1>
        <a:srgbClr val="000000"/>
      </a:dk1>
      <a:lt1>
        <a:srgbClr val="FFFFFF"/>
      </a:lt1>
      <a:dk2>
        <a:srgbClr val="000000"/>
      </a:dk2>
      <a:lt2>
        <a:srgbClr val="FEFEFE"/>
      </a:lt2>
      <a:accent1>
        <a:srgbClr val="F17700"/>
      </a:accent1>
      <a:accent2>
        <a:srgbClr val="DC2144"/>
      </a:accent2>
      <a:accent3>
        <a:srgbClr val="71CAE0"/>
      </a:accent3>
      <a:accent4>
        <a:srgbClr val="112D43"/>
      </a:accent4>
      <a:accent5>
        <a:srgbClr val="050F25"/>
      </a:accent5>
      <a:accent6>
        <a:srgbClr val="162D4E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1562</TotalTime>
  <Words>2279</Words>
  <Application>Microsoft Office PowerPoint</Application>
  <PresentationFormat>宽屏</PresentationFormat>
  <Paragraphs>181</Paragraphs>
  <Slides>24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31" baseType="lpstr">
      <vt:lpstr>宋体</vt:lpstr>
      <vt:lpstr>微软雅黑</vt:lpstr>
      <vt:lpstr>微软雅黑</vt:lpstr>
      <vt:lpstr>Arial</vt:lpstr>
      <vt:lpstr>Century Gothic</vt:lpstr>
      <vt:lpstr>Segoe UI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刘瑶</dc:creator>
  <cp:lastModifiedBy>yabin ding</cp:lastModifiedBy>
  <cp:revision>212</cp:revision>
  <dcterms:created xsi:type="dcterms:W3CDTF">2015-09-05T08:54:39Z</dcterms:created>
  <dcterms:modified xsi:type="dcterms:W3CDTF">2018-01-04T11:46:53Z</dcterms:modified>
</cp:coreProperties>
</file>